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c75d0486e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d6d3726fc4609"/>
  </p:sldMasterIdLst>
  <p:sldIdLst>
    <p:sldId xmlns:r="http://schemas.openxmlformats.org/officeDocument/2006/relationships" id="256" r:id="R90b69d1e323e4a87"/>
    <p:sldId xmlns:r="http://schemas.openxmlformats.org/officeDocument/2006/relationships" id="257" r:id="Ra5a3ba5d9cc7477f"/>
    <p:sldId xmlns:r="http://schemas.openxmlformats.org/officeDocument/2006/relationships" id="258" r:id="Rf56dd24866b0441d"/>
    <p:sldId xmlns:r="http://schemas.openxmlformats.org/officeDocument/2006/relationships" id="259" r:id="R9dad28a942d143e3"/>
    <p:sldId xmlns:r="http://schemas.openxmlformats.org/officeDocument/2006/relationships" id="260" r:id="Rd834d9c243fa4bc2"/>
    <p:sldId xmlns:r="http://schemas.openxmlformats.org/officeDocument/2006/relationships" id="261" r:id="R76978258120f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d6d3726fc4609" /><Relationship Type="http://schemas.openxmlformats.org/officeDocument/2006/relationships/slide" Target="/ppt/slides/slide1.xml" Id="R90b69d1e323e4a87" /><Relationship Type="http://schemas.openxmlformats.org/officeDocument/2006/relationships/slide" Target="/ppt/slides/slide2.xml" Id="Ra5a3ba5d9cc7477f" /><Relationship Type="http://schemas.openxmlformats.org/officeDocument/2006/relationships/slide" Target="/ppt/slides/slide3.xml" Id="Rf56dd24866b0441d" /><Relationship Type="http://schemas.openxmlformats.org/officeDocument/2006/relationships/slide" Target="/ppt/slides/slide4.xml" Id="R9dad28a942d143e3" /><Relationship Type="http://schemas.openxmlformats.org/officeDocument/2006/relationships/slide" Target="/ppt/slides/slide5.xml" Id="Rd834d9c243fa4bc2" /><Relationship Type="http://schemas.openxmlformats.org/officeDocument/2006/relationships/slide" Target="/ppt/slides/slide6.xml" Id="R76978258120f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c2a2477e7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41e5822484569" /><Relationship Type="http://schemas.openxmlformats.org/officeDocument/2006/relationships/theme" Target="/ppt/slideMasters/theme/theme1.xml" Id="R099c794c9786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41e582248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c21bce315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c178cb702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2bb3ef91b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0d5ec8ab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bcc436ad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7155c7105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