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95059b9764a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bca0cacea4138"/>
  </p:sldMasterIdLst>
  <p:sldIdLst>
    <p:sldId xmlns:r="http://schemas.openxmlformats.org/officeDocument/2006/relationships" id="256" r:id="R8989333d181b44b1"/>
    <p:sldId xmlns:r="http://schemas.openxmlformats.org/officeDocument/2006/relationships" id="257" r:id="Red0b487bc3684a74"/>
    <p:sldId xmlns:r="http://schemas.openxmlformats.org/officeDocument/2006/relationships" id="258" r:id="Re763c9731d324782"/>
    <p:sldId xmlns:r="http://schemas.openxmlformats.org/officeDocument/2006/relationships" id="259" r:id="R73f12e7bcba44d1e"/>
    <p:sldId xmlns:r="http://schemas.openxmlformats.org/officeDocument/2006/relationships" id="260" r:id="Rccaf8a67e1a9412d"/>
    <p:sldId xmlns:r="http://schemas.openxmlformats.org/officeDocument/2006/relationships" id="261" r:id="R126807cfb54543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bca0cacea4138" /><Relationship Type="http://schemas.openxmlformats.org/officeDocument/2006/relationships/slide" Target="/ppt/slides/slide1.xml" Id="R8989333d181b44b1" /><Relationship Type="http://schemas.openxmlformats.org/officeDocument/2006/relationships/slide" Target="/ppt/slides/slide2.xml" Id="Red0b487bc3684a74" /><Relationship Type="http://schemas.openxmlformats.org/officeDocument/2006/relationships/slide" Target="/ppt/slides/slide3.xml" Id="Re763c9731d324782" /><Relationship Type="http://schemas.openxmlformats.org/officeDocument/2006/relationships/slide" Target="/ppt/slides/slide4.xml" Id="R73f12e7bcba44d1e" /><Relationship Type="http://schemas.openxmlformats.org/officeDocument/2006/relationships/slide" Target="/ppt/slides/slide5.xml" Id="Rccaf8a67e1a9412d" /><Relationship Type="http://schemas.openxmlformats.org/officeDocument/2006/relationships/slide" Target="/ppt/slides/slide6.xml" Id="R126807cfb54543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5be40df87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28ca5d8764087" /><Relationship Type="http://schemas.openxmlformats.org/officeDocument/2006/relationships/theme" Target="/ppt/slideMasters/theme/theme1.xml" Id="Rdd07873c624543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28ca5d876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8ac55399f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99e6dd8db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20a3fdfdc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8247caa30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91ec4da51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31815333e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PILAR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PILAR REGNSKAP SA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−3 404 794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10 583 771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Gjennestadtunet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971 316 608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