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85e9eb487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3100151364ec0"/>
  </p:sldMasterIdLst>
  <p:sldIdLst>
    <p:sldId xmlns:r="http://schemas.openxmlformats.org/officeDocument/2006/relationships" id="256" r:id="R90c7ade9257a484c"/>
    <p:sldId xmlns:r="http://schemas.openxmlformats.org/officeDocument/2006/relationships" id="257" r:id="R5d8dc102f9dd4964"/>
    <p:sldId xmlns:r="http://schemas.openxmlformats.org/officeDocument/2006/relationships" id="258" r:id="R08f02b8ffe1f47eb"/>
    <p:sldId xmlns:r="http://schemas.openxmlformats.org/officeDocument/2006/relationships" id="259" r:id="R027adbd7dcf24410"/>
    <p:sldId xmlns:r="http://schemas.openxmlformats.org/officeDocument/2006/relationships" id="260" r:id="Re8365b29fc92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3100151364ec0" /><Relationship Type="http://schemas.openxmlformats.org/officeDocument/2006/relationships/slide" Target="/ppt/slides/slide1.xml" Id="R90c7ade9257a484c" /><Relationship Type="http://schemas.openxmlformats.org/officeDocument/2006/relationships/slide" Target="/ppt/slides/slide2.xml" Id="R5d8dc102f9dd4964" /><Relationship Type="http://schemas.openxmlformats.org/officeDocument/2006/relationships/slide" Target="/ppt/slides/slide3.xml" Id="R08f02b8ffe1f47eb" /><Relationship Type="http://schemas.openxmlformats.org/officeDocument/2006/relationships/slide" Target="/ppt/slides/slide4.xml" Id="R027adbd7dcf24410" /><Relationship Type="http://schemas.openxmlformats.org/officeDocument/2006/relationships/slide" Target="/ppt/slides/slide5.xml" Id="Re8365b29fc92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26b08d88c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32f17e684f7f" /><Relationship Type="http://schemas.openxmlformats.org/officeDocument/2006/relationships/theme" Target="/ppt/slideMasters/theme/theme1.xml" Id="R1ae68c43b51b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732f17e68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4a92bf04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d174e4cd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5352a50b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61556bda6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538f3fc3d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