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2b2dcde4fa4a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8f39ad76cc425b"/>
  </p:sldMasterIdLst>
  <p:sldIdLst>
    <p:sldId xmlns:r="http://schemas.openxmlformats.org/officeDocument/2006/relationships" id="256" r:id="R7d1d65066c3248b1"/>
    <p:sldId xmlns:r="http://schemas.openxmlformats.org/officeDocument/2006/relationships" id="257" r:id="R28bd1e812e444faf"/>
    <p:sldId xmlns:r="http://schemas.openxmlformats.org/officeDocument/2006/relationships" id="258" r:id="R33441610d7874291"/>
    <p:sldId xmlns:r="http://schemas.openxmlformats.org/officeDocument/2006/relationships" id="259" r:id="Rf2eecce7f1394739"/>
    <p:sldId xmlns:r="http://schemas.openxmlformats.org/officeDocument/2006/relationships" id="260" r:id="R8f1c00e05e104e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8f39ad76cc425b" /><Relationship Type="http://schemas.openxmlformats.org/officeDocument/2006/relationships/slide" Target="/ppt/slides/slide1.xml" Id="R7d1d65066c3248b1" /><Relationship Type="http://schemas.openxmlformats.org/officeDocument/2006/relationships/slide" Target="/ppt/slides/slide2.xml" Id="R28bd1e812e444faf" /><Relationship Type="http://schemas.openxmlformats.org/officeDocument/2006/relationships/slide" Target="/ppt/slides/slide3.xml" Id="R33441610d7874291" /><Relationship Type="http://schemas.openxmlformats.org/officeDocument/2006/relationships/slide" Target="/ppt/slides/slide4.xml" Id="Rf2eecce7f1394739" /><Relationship Type="http://schemas.openxmlformats.org/officeDocument/2006/relationships/slide" Target="/ppt/slides/slide5.xml" Id="R8f1c00e05e104e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ccffbf2eed47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8687dd80f45e7" /><Relationship Type="http://schemas.openxmlformats.org/officeDocument/2006/relationships/theme" Target="/ppt/slideMasters/theme/theme1.xml" Id="R0411709ab72747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b8687dd80f45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8f38bdd1b48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b69e3240e40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58b3f067845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de1aea0df46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11cf4245e4f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KRONPRINSENSGT 7 SAMEIET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 7 SAMEIET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KRONPRINSENSGT 7 SAMEIET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 7 SAMEIET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 7 SAMEIET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 7 SAMEIET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DKS AS, Kjøita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04 90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971 332 050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 7 SAMEIET</a:t>
            </a:r>
          </a:p>
        </p:txBody>
      </p:sp>
    </p:spTree>
  </p:cSld>
  <p:clrMapOvr>
    <a:masterClrMapping xmlns:a="http://schemas.openxmlformats.org/drawingml/2006/main"/>
  </p:clrMapOvr>
</p:sld>
</file>