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c8f8031b0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fbb07f5474b54"/>
  </p:sldMasterIdLst>
  <p:sldIdLst>
    <p:sldId xmlns:r="http://schemas.openxmlformats.org/officeDocument/2006/relationships" id="256" r:id="R6aa428c508884b1d"/>
    <p:sldId xmlns:r="http://schemas.openxmlformats.org/officeDocument/2006/relationships" id="257" r:id="Rcd75fc07dcde4607"/>
    <p:sldId xmlns:r="http://schemas.openxmlformats.org/officeDocument/2006/relationships" id="258" r:id="R69bbd554dfaf43e1"/>
    <p:sldId xmlns:r="http://schemas.openxmlformats.org/officeDocument/2006/relationships" id="259" r:id="R5e37bc19f9f347c3"/>
    <p:sldId xmlns:r="http://schemas.openxmlformats.org/officeDocument/2006/relationships" id="260" r:id="R82d99e0203434867"/>
    <p:sldId xmlns:r="http://schemas.openxmlformats.org/officeDocument/2006/relationships" id="261" r:id="Rfa73448d6d80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fbb07f5474b54" /><Relationship Type="http://schemas.openxmlformats.org/officeDocument/2006/relationships/slide" Target="/ppt/slides/slide1.xml" Id="R6aa428c508884b1d" /><Relationship Type="http://schemas.openxmlformats.org/officeDocument/2006/relationships/slide" Target="/ppt/slides/slide2.xml" Id="Rcd75fc07dcde4607" /><Relationship Type="http://schemas.openxmlformats.org/officeDocument/2006/relationships/slide" Target="/ppt/slides/slide3.xml" Id="R69bbd554dfaf43e1" /><Relationship Type="http://schemas.openxmlformats.org/officeDocument/2006/relationships/slide" Target="/ppt/slides/slide4.xml" Id="R5e37bc19f9f347c3" /><Relationship Type="http://schemas.openxmlformats.org/officeDocument/2006/relationships/slide" Target="/ppt/slides/slide5.xml" Id="R82d99e0203434867" /><Relationship Type="http://schemas.openxmlformats.org/officeDocument/2006/relationships/slide" Target="/ppt/slides/slide6.xml" Id="Rfa73448d6d80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7ecde8f47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dceaaae24445" /><Relationship Type="http://schemas.openxmlformats.org/officeDocument/2006/relationships/theme" Target="/ppt/slideMasters/theme/theme1.xml" Id="Rae1d28a6d6a0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edceaaae2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997151e58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e2b044d49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66f16e55a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7ec9f06b9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d2434f58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d622b8a93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INDREMISJONSSAMSKIPNADEN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INDREMISJONSSAMSKIPNADEN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18 826 042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12 310 154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12 462 050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107 234 574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07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post@indremisjonen.no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www.indremisjonen.no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971 356 022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