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81775a8dc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c4b6308be488f"/>
  </p:sldMasterIdLst>
  <p:sldIdLst>
    <p:sldId xmlns:r="http://schemas.openxmlformats.org/officeDocument/2006/relationships" id="256" r:id="R4d6206bdc6af4ebe"/>
    <p:sldId xmlns:r="http://schemas.openxmlformats.org/officeDocument/2006/relationships" id="257" r:id="R0be300e5374844b4"/>
    <p:sldId xmlns:r="http://schemas.openxmlformats.org/officeDocument/2006/relationships" id="258" r:id="Ree2ed12bda954b66"/>
    <p:sldId xmlns:r="http://schemas.openxmlformats.org/officeDocument/2006/relationships" id="259" r:id="Re8f2f5381471422d"/>
    <p:sldId xmlns:r="http://schemas.openxmlformats.org/officeDocument/2006/relationships" id="260" r:id="R3a2f19b61706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c4b6308be488f" /><Relationship Type="http://schemas.openxmlformats.org/officeDocument/2006/relationships/slide" Target="/ppt/slides/slide1.xml" Id="R4d6206bdc6af4ebe" /><Relationship Type="http://schemas.openxmlformats.org/officeDocument/2006/relationships/slide" Target="/ppt/slides/slide2.xml" Id="R0be300e5374844b4" /><Relationship Type="http://schemas.openxmlformats.org/officeDocument/2006/relationships/slide" Target="/ppt/slides/slide3.xml" Id="Ree2ed12bda954b66" /><Relationship Type="http://schemas.openxmlformats.org/officeDocument/2006/relationships/slide" Target="/ppt/slides/slide4.xml" Id="Re8f2f5381471422d" /><Relationship Type="http://schemas.openxmlformats.org/officeDocument/2006/relationships/slide" Target="/ppt/slides/slide5.xml" Id="R3a2f19b61706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89c9ed1b0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3fc48a4a3425d" /><Relationship Type="http://schemas.openxmlformats.org/officeDocument/2006/relationships/theme" Target="/ppt/slideMasters/theme/theme1.xml" Id="R4e0bea52084e4d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3fc48a4a3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8930020b0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b98548df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5ed5c95e6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6a6ccfae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1b134cb8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