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24342e434340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2ab07363f54e12"/>
  </p:sldMasterIdLst>
  <p:sldIdLst>
    <p:sldId xmlns:r="http://schemas.openxmlformats.org/officeDocument/2006/relationships" id="256" r:id="R4232f8232602469e"/>
    <p:sldId xmlns:r="http://schemas.openxmlformats.org/officeDocument/2006/relationships" id="257" r:id="Rb49e6fb98e614195"/>
    <p:sldId xmlns:r="http://schemas.openxmlformats.org/officeDocument/2006/relationships" id="258" r:id="R85b2947a35f744f8"/>
    <p:sldId xmlns:r="http://schemas.openxmlformats.org/officeDocument/2006/relationships" id="259" r:id="Rc98d9182959a4373"/>
    <p:sldId xmlns:r="http://schemas.openxmlformats.org/officeDocument/2006/relationships" id="260" r:id="R670c5e33eb23425b"/>
    <p:sldId xmlns:r="http://schemas.openxmlformats.org/officeDocument/2006/relationships" id="261" r:id="R41d33bc0c8dc4f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2ab07363f54e12" /><Relationship Type="http://schemas.openxmlformats.org/officeDocument/2006/relationships/slide" Target="/ppt/slides/slide1.xml" Id="R4232f8232602469e" /><Relationship Type="http://schemas.openxmlformats.org/officeDocument/2006/relationships/slide" Target="/ppt/slides/slide2.xml" Id="Rb49e6fb98e614195" /><Relationship Type="http://schemas.openxmlformats.org/officeDocument/2006/relationships/slide" Target="/ppt/slides/slide3.xml" Id="R85b2947a35f744f8" /><Relationship Type="http://schemas.openxmlformats.org/officeDocument/2006/relationships/slide" Target="/ppt/slides/slide4.xml" Id="Rc98d9182959a4373" /><Relationship Type="http://schemas.openxmlformats.org/officeDocument/2006/relationships/slide" Target="/ppt/slides/slide5.xml" Id="R670c5e33eb23425b" /><Relationship Type="http://schemas.openxmlformats.org/officeDocument/2006/relationships/slide" Target="/ppt/slides/slide6.xml" Id="R41d33bc0c8dc4f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5ba9e6813948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453697fc44bf1" /><Relationship Type="http://schemas.openxmlformats.org/officeDocument/2006/relationships/theme" Target="/ppt/slideMasters/theme/theme1.xml" Id="Rcb524633b6b540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2453697fc44b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62fa3137145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ca343bd654f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72bca960f43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897ba0e0847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0ae8b74974d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391c6cf9747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 EIGEDOM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 EIGEDOM SA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142 080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107 646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1 867 850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1 961 217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Skulegata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07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971 424 753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