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eecee618134c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09c07657254d4e"/>
  </p:sldMasterIdLst>
  <p:sldIdLst>
    <p:sldId xmlns:r="http://schemas.openxmlformats.org/officeDocument/2006/relationships" id="256" r:id="Ra14b8c4a9ec64fd0"/>
    <p:sldId xmlns:r="http://schemas.openxmlformats.org/officeDocument/2006/relationships" id="257" r:id="Rd2446093b01e411b"/>
    <p:sldId xmlns:r="http://schemas.openxmlformats.org/officeDocument/2006/relationships" id="258" r:id="R64b2453b5737431e"/>
    <p:sldId xmlns:r="http://schemas.openxmlformats.org/officeDocument/2006/relationships" id="259" r:id="Rb2105c6a63bf4a40"/>
    <p:sldId xmlns:r="http://schemas.openxmlformats.org/officeDocument/2006/relationships" id="260" r:id="R19cf2905037247e8"/>
    <p:sldId xmlns:r="http://schemas.openxmlformats.org/officeDocument/2006/relationships" id="261" r:id="R2f439055606b4d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09c07657254d4e" /><Relationship Type="http://schemas.openxmlformats.org/officeDocument/2006/relationships/slide" Target="/ppt/slides/slide1.xml" Id="Ra14b8c4a9ec64fd0" /><Relationship Type="http://schemas.openxmlformats.org/officeDocument/2006/relationships/slide" Target="/ppt/slides/slide2.xml" Id="Rd2446093b01e411b" /><Relationship Type="http://schemas.openxmlformats.org/officeDocument/2006/relationships/slide" Target="/ppt/slides/slide3.xml" Id="R64b2453b5737431e" /><Relationship Type="http://schemas.openxmlformats.org/officeDocument/2006/relationships/slide" Target="/ppt/slides/slide4.xml" Id="Rb2105c6a63bf4a40" /><Relationship Type="http://schemas.openxmlformats.org/officeDocument/2006/relationships/slide" Target="/ppt/slides/slide5.xml" Id="R19cf2905037247e8" /><Relationship Type="http://schemas.openxmlformats.org/officeDocument/2006/relationships/slide" Target="/ppt/slides/slide6.xml" Id="R2f439055606b4d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6e1a4d25d43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63254a30941c9" /><Relationship Type="http://schemas.openxmlformats.org/officeDocument/2006/relationships/theme" Target="/ppt/slideMasters/theme/theme1.xml" Id="Rde8d53866c704b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b63254a30941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6a705c80240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d15a0898a41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ab488b8e443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c26d106584e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6172ff8a243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6abd03cc648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JOSEPHINES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JOSEPHINES STIFTELSE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27 130 934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−1 700 215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5 214 983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72 146 227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83 547 141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Rytterveien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53 74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971 428 961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