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c1d51310734c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4a49b35a464544"/>
  </p:sldMasterIdLst>
  <p:sldIdLst>
    <p:sldId xmlns:r="http://schemas.openxmlformats.org/officeDocument/2006/relationships" id="256" r:id="R7751f7c6842d4b3b"/>
    <p:sldId xmlns:r="http://schemas.openxmlformats.org/officeDocument/2006/relationships" id="257" r:id="Re65419789e7a4780"/>
    <p:sldId xmlns:r="http://schemas.openxmlformats.org/officeDocument/2006/relationships" id="258" r:id="Rc9aa4fcc333a4162"/>
    <p:sldId xmlns:r="http://schemas.openxmlformats.org/officeDocument/2006/relationships" id="259" r:id="R5fe9719271204e05"/>
    <p:sldId xmlns:r="http://schemas.openxmlformats.org/officeDocument/2006/relationships" id="260" r:id="R2a874d4febbc4d2a"/>
    <p:sldId xmlns:r="http://schemas.openxmlformats.org/officeDocument/2006/relationships" id="261" r:id="Refd805ba29514e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4a49b35a464544" /><Relationship Type="http://schemas.openxmlformats.org/officeDocument/2006/relationships/slide" Target="/ppt/slides/slide1.xml" Id="R7751f7c6842d4b3b" /><Relationship Type="http://schemas.openxmlformats.org/officeDocument/2006/relationships/slide" Target="/ppt/slides/slide2.xml" Id="Re65419789e7a4780" /><Relationship Type="http://schemas.openxmlformats.org/officeDocument/2006/relationships/slide" Target="/ppt/slides/slide3.xml" Id="Rc9aa4fcc333a4162" /><Relationship Type="http://schemas.openxmlformats.org/officeDocument/2006/relationships/slide" Target="/ppt/slides/slide4.xml" Id="R5fe9719271204e05" /><Relationship Type="http://schemas.openxmlformats.org/officeDocument/2006/relationships/slide" Target="/ppt/slides/slide5.xml" Id="R2a874d4febbc4d2a" /><Relationship Type="http://schemas.openxmlformats.org/officeDocument/2006/relationships/slide" Target="/ppt/slides/slide6.xml" Id="Refd805ba29514e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0476a55cbd48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3c0f2acd54ff0" /><Relationship Type="http://schemas.openxmlformats.org/officeDocument/2006/relationships/theme" Target="/ppt/slideMasters/theme/theme1.xml" Id="R2d66d96c91c04b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e3c0f2acd54f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bbc72b45643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60fb438b94d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1d687b1924e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1f182cb8d4a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308f9742040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367d4e01345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RUSPOLITISK FELLESRÅD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post@ruspolitiskfellesrad.no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www.ruspolitiskfellesrad.no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971 429 607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