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e5ea98548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9b6fd96054f57"/>
  </p:sldMasterIdLst>
  <p:sldIdLst>
    <p:sldId xmlns:r="http://schemas.openxmlformats.org/officeDocument/2006/relationships" id="256" r:id="R0ce9b3da27154c17"/>
    <p:sldId xmlns:r="http://schemas.openxmlformats.org/officeDocument/2006/relationships" id="257" r:id="R805f8304a14841cc"/>
    <p:sldId xmlns:r="http://schemas.openxmlformats.org/officeDocument/2006/relationships" id="258" r:id="Rba66fb9468584325"/>
    <p:sldId xmlns:r="http://schemas.openxmlformats.org/officeDocument/2006/relationships" id="259" r:id="R792e2044137e4b05"/>
    <p:sldId xmlns:r="http://schemas.openxmlformats.org/officeDocument/2006/relationships" id="260" r:id="R29e2765556cc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9b6fd96054f57" /><Relationship Type="http://schemas.openxmlformats.org/officeDocument/2006/relationships/slide" Target="/ppt/slides/slide1.xml" Id="R0ce9b3da27154c17" /><Relationship Type="http://schemas.openxmlformats.org/officeDocument/2006/relationships/slide" Target="/ppt/slides/slide2.xml" Id="R805f8304a14841cc" /><Relationship Type="http://schemas.openxmlformats.org/officeDocument/2006/relationships/slide" Target="/ppt/slides/slide3.xml" Id="Rba66fb9468584325" /><Relationship Type="http://schemas.openxmlformats.org/officeDocument/2006/relationships/slide" Target="/ppt/slides/slide4.xml" Id="R792e2044137e4b05" /><Relationship Type="http://schemas.openxmlformats.org/officeDocument/2006/relationships/slide" Target="/ppt/slides/slide5.xml" Id="R29e2765556cc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80a351feb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687f1369415f" /><Relationship Type="http://schemas.openxmlformats.org/officeDocument/2006/relationships/theme" Target="/ppt/slideMasters/theme/theme1.xml" Id="R1a15943634a1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83687f1369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592dabfa8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41065bcdd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424664d4e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6bc47d9a9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809df0979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