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a55109036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82c2a6a6c445c"/>
  </p:sldMasterIdLst>
  <p:sldIdLst>
    <p:sldId xmlns:r="http://schemas.openxmlformats.org/officeDocument/2006/relationships" id="256" r:id="R49932f249fe94b9d"/>
    <p:sldId xmlns:r="http://schemas.openxmlformats.org/officeDocument/2006/relationships" id="257" r:id="R178bb09bf1224466"/>
    <p:sldId xmlns:r="http://schemas.openxmlformats.org/officeDocument/2006/relationships" id="258" r:id="R6fdc5b7afedf4319"/>
    <p:sldId xmlns:r="http://schemas.openxmlformats.org/officeDocument/2006/relationships" id="259" r:id="R23d1ae8f15614e34"/>
    <p:sldId xmlns:r="http://schemas.openxmlformats.org/officeDocument/2006/relationships" id="260" r:id="R4242f5afd24c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82c2a6a6c445c" /><Relationship Type="http://schemas.openxmlformats.org/officeDocument/2006/relationships/slide" Target="/ppt/slides/slide1.xml" Id="R49932f249fe94b9d" /><Relationship Type="http://schemas.openxmlformats.org/officeDocument/2006/relationships/slide" Target="/ppt/slides/slide2.xml" Id="R178bb09bf1224466" /><Relationship Type="http://schemas.openxmlformats.org/officeDocument/2006/relationships/slide" Target="/ppt/slides/slide3.xml" Id="R6fdc5b7afedf4319" /><Relationship Type="http://schemas.openxmlformats.org/officeDocument/2006/relationships/slide" Target="/ppt/slides/slide4.xml" Id="R23d1ae8f15614e34" /><Relationship Type="http://schemas.openxmlformats.org/officeDocument/2006/relationships/slide" Target="/ppt/slides/slide5.xml" Id="R4242f5afd24c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7d5d63970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084cdacb4dec" /><Relationship Type="http://schemas.openxmlformats.org/officeDocument/2006/relationships/theme" Target="/ppt/slideMasters/theme/theme1.xml" Id="R3e5a7b453113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5084cdacb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76b8ab41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3b4442d5d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b5888d597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3d2a2ebc0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923d3c6d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LÆRERNES MISJONSFORBUND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LÆRERNES MISJONSFORBUND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laermisj@laermisj.no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971 432 128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