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3e821b9cc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f03b079344020"/>
  </p:sldMasterIdLst>
  <p:sldIdLst>
    <p:sldId xmlns:r="http://schemas.openxmlformats.org/officeDocument/2006/relationships" id="256" r:id="Rbaa71363b2ef445f"/>
    <p:sldId xmlns:r="http://schemas.openxmlformats.org/officeDocument/2006/relationships" id="257" r:id="R7e0e1947ad1346d8"/>
    <p:sldId xmlns:r="http://schemas.openxmlformats.org/officeDocument/2006/relationships" id="258" r:id="Re8fe9c933468476a"/>
    <p:sldId xmlns:r="http://schemas.openxmlformats.org/officeDocument/2006/relationships" id="259" r:id="R2fb432b7507e4be9"/>
    <p:sldId xmlns:r="http://schemas.openxmlformats.org/officeDocument/2006/relationships" id="260" r:id="R80d49e8e812241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f03b079344020" /><Relationship Type="http://schemas.openxmlformats.org/officeDocument/2006/relationships/slide" Target="/ppt/slides/slide1.xml" Id="Rbaa71363b2ef445f" /><Relationship Type="http://schemas.openxmlformats.org/officeDocument/2006/relationships/slide" Target="/ppt/slides/slide2.xml" Id="R7e0e1947ad1346d8" /><Relationship Type="http://schemas.openxmlformats.org/officeDocument/2006/relationships/slide" Target="/ppt/slides/slide3.xml" Id="Re8fe9c933468476a" /><Relationship Type="http://schemas.openxmlformats.org/officeDocument/2006/relationships/slide" Target="/ppt/slides/slide4.xml" Id="R2fb432b7507e4be9" /><Relationship Type="http://schemas.openxmlformats.org/officeDocument/2006/relationships/slide" Target="/ppt/slides/slide5.xml" Id="R80d49e8e812241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c44943bbd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33674c505493c" /><Relationship Type="http://schemas.openxmlformats.org/officeDocument/2006/relationships/theme" Target="/ppt/slideMasters/theme/theme1.xml" Id="Rea2b3b4708f0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133674c505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52dfc88ed4c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7cf9ddcc7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86733518541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6d0e7a2b9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7c87a4b87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EVANGELISK ORIENTMISJON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EVANGELISK ORIENTMISJON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EVANGELISK ORIENTMISJON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EVANGELISK ORIENTMISJON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EVANGELISK ORIENTMISJON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EVANGELISK ORIENTMISJON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eom@eom.no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971 433 841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EVANGELISK ORIENTMISJON</a:t>
            </a:r>
          </a:p>
        </p:txBody>
      </p:sp>
    </p:spTree>
  </p:cSld>
  <p:clrMapOvr>
    <a:masterClrMapping xmlns:a="http://schemas.openxmlformats.org/drawingml/2006/main"/>
  </p:clrMapOvr>
</p:sld>
</file>