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e10463c1c44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6aeb018a24897"/>
  </p:sldMasterIdLst>
  <p:sldIdLst>
    <p:sldId xmlns:r="http://schemas.openxmlformats.org/officeDocument/2006/relationships" id="256" r:id="Rdb3dff1fc2d74879"/>
    <p:sldId xmlns:r="http://schemas.openxmlformats.org/officeDocument/2006/relationships" id="257" r:id="Rc27d1c3f56de4cb3"/>
    <p:sldId xmlns:r="http://schemas.openxmlformats.org/officeDocument/2006/relationships" id="258" r:id="Rc8aebc8ee2dc4601"/>
    <p:sldId xmlns:r="http://schemas.openxmlformats.org/officeDocument/2006/relationships" id="259" r:id="R37aa562f483a491e"/>
    <p:sldId xmlns:r="http://schemas.openxmlformats.org/officeDocument/2006/relationships" id="260" r:id="R1f1cd9533f2c4294"/>
    <p:sldId xmlns:r="http://schemas.openxmlformats.org/officeDocument/2006/relationships" id="261" r:id="R7f06d76dcbf5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6aeb018a24897" /><Relationship Type="http://schemas.openxmlformats.org/officeDocument/2006/relationships/slide" Target="/ppt/slides/slide1.xml" Id="Rdb3dff1fc2d74879" /><Relationship Type="http://schemas.openxmlformats.org/officeDocument/2006/relationships/slide" Target="/ppt/slides/slide2.xml" Id="Rc27d1c3f56de4cb3" /><Relationship Type="http://schemas.openxmlformats.org/officeDocument/2006/relationships/slide" Target="/ppt/slides/slide3.xml" Id="Rc8aebc8ee2dc4601" /><Relationship Type="http://schemas.openxmlformats.org/officeDocument/2006/relationships/slide" Target="/ppt/slides/slide4.xml" Id="R37aa562f483a491e" /><Relationship Type="http://schemas.openxmlformats.org/officeDocument/2006/relationships/slide" Target="/ppt/slides/slide5.xml" Id="R1f1cd9533f2c4294" /><Relationship Type="http://schemas.openxmlformats.org/officeDocument/2006/relationships/slide" Target="/ppt/slides/slide6.xml" Id="R7f06d76dcbf5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a9d9c3511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8ad343f8e407b" /><Relationship Type="http://schemas.openxmlformats.org/officeDocument/2006/relationships/theme" Target="/ppt/slideMasters/theme/theme1.xml" Id="R9d2e6876ba25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8ad343f8e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cbe0bc1a5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905c8339b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8f6c344944d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6cb3109654f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89a4ae800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3e7bf7f1c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