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0c2cfda85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85dbfdc7a4cd0"/>
  </p:sldMasterIdLst>
  <p:sldIdLst>
    <p:sldId xmlns:r="http://schemas.openxmlformats.org/officeDocument/2006/relationships" id="256" r:id="R19b30631791f4116"/>
    <p:sldId xmlns:r="http://schemas.openxmlformats.org/officeDocument/2006/relationships" id="257" r:id="R80a761d8e62c416b"/>
    <p:sldId xmlns:r="http://schemas.openxmlformats.org/officeDocument/2006/relationships" id="258" r:id="R577fd3cbc27644d1"/>
    <p:sldId xmlns:r="http://schemas.openxmlformats.org/officeDocument/2006/relationships" id="259" r:id="Rdbbc9fcfa6684970"/>
    <p:sldId xmlns:r="http://schemas.openxmlformats.org/officeDocument/2006/relationships" id="260" r:id="R3169a3068cd344bb"/>
    <p:sldId xmlns:r="http://schemas.openxmlformats.org/officeDocument/2006/relationships" id="261" r:id="Rfb8159153e1c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85dbfdc7a4cd0" /><Relationship Type="http://schemas.openxmlformats.org/officeDocument/2006/relationships/slide" Target="/ppt/slides/slide1.xml" Id="R19b30631791f4116" /><Relationship Type="http://schemas.openxmlformats.org/officeDocument/2006/relationships/slide" Target="/ppt/slides/slide2.xml" Id="R80a761d8e62c416b" /><Relationship Type="http://schemas.openxmlformats.org/officeDocument/2006/relationships/slide" Target="/ppt/slides/slide3.xml" Id="R577fd3cbc27644d1" /><Relationship Type="http://schemas.openxmlformats.org/officeDocument/2006/relationships/slide" Target="/ppt/slides/slide4.xml" Id="Rdbbc9fcfa6684970" /><Relationship Type="http://schemas.openxmlformats.org/officeDocument/2006/relationships/slide" Target="/ppt/slides/slide5.xml" Id="R3169a3068cd344bb" /><Relationship Type="http://schemas.openxmlformats.org/officeDocument/2006/relationships/slide" Target="/ppt/slides/slide6.xml" Id="Rfb8159153e1c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5c1a48282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0b30eefb4051" /><Relationship Type="http://schemas.openxmlformats.org/officeDocument/2006/relationships/theme" Target="/ppt/slideMasters/theme/theme1.xml" Id="R3203c5fdceb5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f0b30eefb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826efb57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6d25cc5a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55f9b416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ea6b8325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e23890bb1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99045565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