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2eed9ca4ca4c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ac3ae848fc4eb8"/>
  </p:sldMasterIdLst>
  <p:sldIdLst>
    <p:sldId xmlns:r="http://schemas.openxmlformats.org/officeDocument/2006/relationships" id="256" r:id="Rd96fe4e6f9f04d8d"/>
    <p:sldId xmlns:r="http://schemas.openxmlformats.org/officeDocument/2006/relationships" id="257" r:id="Ra0a36aa049f94941"/>
    <p:sldId xmlns:r="http://schemas.openxmlformats.org/officeDocument/2006/relationships" id="258" r:id="R7f192a6dca0f4134"/>
    <p:sldId xmlns:r="http://schemas.openxmlformats.org/officeDocument/2006/relationships" id="259" r:id="Re51e82ccc0744dda"/>
    <p:sldId xmlns:r="http://schemas.openxmlformats.org/officeDocument/2006/relationships" id="260" r:id="Rc313203fed694a64"/>
    <p:sldId xmlns:r="http://schemas.openxmlformats.org/officeDocument/2006/relationships" id="261" r:id="R3f7d969e2d614f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ac3ae848fc4eb8" /><Relationship Type="http://schemas.openxmlformats.org/officeDocument/2006/relationships/slide" Target="/ppt/slides/slide1.xml" Id="Rd96fe4e6f9f04d8d" /><Relationship Type="http://schemas.openxmlformats.org/officeDocument/2006/relationships/slide" Target="/ppt/slides/slide2.xml" Id="Ra0a36aa049f94941" /><Relationship Type="http://schemas.openxmlformats.org/officeDocument/2006/relationships/slide" Target="/ppt/slides/slide3.xml" Id="R7f192a6dca0f4134" /><Relationship Type="http://schemas.openxmlformats.org/officeDocument/2006/relationships/slide" Target="/ppt/slides/slide4.xml" Id="Re51e82ccc0744dda" /><Relationship Type="http://schemas.openxmlformats.org/officeDocument/2006/relationships/slide" Target="/ppt/slides/slide5.xml" Id="Rc313203fed694a64" /><Relationship Type="http://schemas.openxmlformats.org/officeDocument/2006/relationships/slide" Target="/ppt/slides/slide6.xml" Id="R3f7d969e2d614f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0f475f438544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9723aaa1b4e98" /><Relationship Type="http://schemas.openxmlformats.org/officeDocument/2006/relationships/theme" Target="/ppt/slideMasters/theme/theme1.xml" Id="Re77f8e83a8c948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09723aaa1b4e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301e731f341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e697791724c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1b682d3a442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d53897e4e4f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bf46d0b4448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f1a8d8ac24a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NORSKE STUDENTERS KRISTELIGE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NORSKE STUDENTERS KRISTELIGE 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26 089 301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11 877 168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6 733 685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14 736 913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70 920 889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22420635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971 435 852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