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559d7a242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499c1367a477e"/>
  </p:sldMasterIdLst>
  <p:sldIdLst>
    <p:sldId xmlns:r="http://schemas.openxmlformats.org/officeDocument/2006/relationships" id="256" r:id="Rf7c0a853d68f4c05"/>
    <p:sldId xmlns:r="http://schemas.openxmlformats.org/officeDocument/2006/relationships" id="257" r:id="Rfcb3c2e42c554278"/>
    <p:sldId xmlns:r="http://schemas.openxmlformats.org/officeDocument/2006/relationships" id="258" r:id="R26b29b6a2c5c4321"/>
    <p:sldId xmlns:r="http://schemas.openxmlformats.org/officeDocument/2006/relationships" id="259" r:id="R5c1fc73d79d94e7e"/>
    <p:sldId xmlns:r="http://schemas.openxmlformats.org/officeDocument/2006/relationships" id="260" r:id="R5453a33ba3e84fd2"/>
    <p:sldId xmlns:r="http://schemas.openxmlformats.org/officeDocument/2006/relationships" id="261" r:id="R367155487e1f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499c1367a477e" /><Relationship Type="http://schemas.openxmlformats.org/officeDocument/2006/relationships/slide" Target="/ppt/slides/slide1.xml" Id="Rf7c0a853d68f4c05" /><Relationship Type="http://schemas.openxmlformats.org/officeDocument/2006/relationships/slide" Target="/ppt/slides/slide2.xml" Id="Rfcb3c2e42c554278" /><Relationship Type="http://schemas.openxmlformats.org/officeDocument/2006/relationships/slide" Target="/ppt/slides/slide3.xml" Id="R26b29b6a2c5c4321" /><Relationship Type="http://schemas.openxmlformats.org/officeDocument/2006/relationships/slide" Target="/ppt/slides/slide4.xml" Id="R5c1fc73d79d94e7e" /><Relationship Type="http://schemas.openxmlformats.org/officeDocument/2006/relationships/slide" Target="/ppt/slides/slide5.xml" Id="R5453a33ba3e84fd2" /><Relationship Type="http://schemas.openxmlformats.org/officeDocument/2006/relationships/slide" Target="/ppt/slides/slide6.xml" Id="R367155487e1f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adf592f15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dea28dea4da0" /><Relationship Type="http://schemas.openxmlformats.org/officeDocument/2006/relationships/theme" Target="/ppt/slideMasters/theme/theme1.xml" Id="Raef9fe57ca38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0dea28dea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4586846e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49b90a92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20908882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70ec5890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0b2c7de0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586ee60e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