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b634f390a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fcbfca2714268"/>
  </p:sldMasterIdLst>
  <p:sldIdLst>
    <p:sldId xmlns:r="http://schemas.openxmlformats.org/officeDocument/2006/relationships" id="256" r:id="R059f65a84f1540cd"/>
    <p:sldId xmlns:r="http://schemas.openxmlformats.org/officeDocument/2006/relationships" id="257" r:id="R3ef6524fc3884e85"/>
    <p:sldId xmlns:r="http://schemas.openxmlformats.org/officeDocument/2006/relationships" id="258" r:id="R4411d5a67fd34634"/>
    <p:sldId xmlns:r="http://schemas.openxmlformats.org/officeDocument/2006/relationships" id="259" r:id="Re60744a5e6f746a4"/>
    <p:sldId xmlns:r="http://schemas.openxmlformats.org/officeDocument/2006/relationships" id="260" r:id="R7fc5d0c1c932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fcbfca2714268" /><Relationship Type="http://schemas.openxmlformats.org/officeDocument/2006/relationships/slide" Target="/ppt/slides/slide1.xml" Id="R059f65a84f1540cd" /><Relationship Type="http://schemas.openxmlformats.org/officeDocument/2006/relationships/slide" Target="/ppt/slides/slide2.xml" Id="R3ef6524fc3884e85" /><Relationship Type="http://schemas.openxmlformats.org/officeDocument/2006/relationships/slide" Target="/ppt/slides/slide3.xml" Id="R4411d5a67fd34634" /><Relationship Type="http://schemas.openxmlformats.org/officeDocument/2006/relationships/slide" Target="/ppt/slides/slide4.xml" Id="Re60744a5e6f746a4" /><Relationship Type="http://schemas.openxmlformats.org/officeDocument/2006/relationships/slide" Target="/ppt/slides/slide5.xml" Id="R7fc5d0c1c932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029542a95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944f51a44ea1" /><Relationship Type="http://schemas.openxmlformats.org/officeDocument/2006/relationships/theme" Target="/ppt/slideMasters/theme/theme1.xml" Id="R18b3f969eba1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d944f51a4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bafa5fb8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c2e91cdf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c54a4f20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886c923a7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59fe7c3a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GJESTFRI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GJESTFRI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Heitmann, Kiserødveien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wilberg75@hotmail.com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www.gjestfri.no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