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7d9744f35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35042aa1145ed"/>
  </p:sldMasterIdLst>
  <p:sldIdLst>
    <p:sldId xmlns:r="http://schemas.openxmlformats.org/officeDocument/2006/relationships" id="256" r:id="R40b59568635f44ba"/>
    <p:sldId xmlns:r="http://schemas.openxmlformats.org/officeDocument/2006/relationships" id="257" r:id="R136d5f3bfdbb40dc"/>
    <p:sldId xmlns:r="http://schemas.openxmlformats.org/officeDocument/2006/relationships" id="258" r:id="R5c044f70c04a40f6"/>
    <p:sldId xmlns:r="http://schemas.openxmlformats.org/officeDocument/2006/relationships" id="259" r:id="Ra6a6466b16c74e0d"/>
    <p:sldId xmlns:r="http://schemas.openxmlformats.org/officeDocument/2006/relationships" id="260" r:id="Rd22b211a8f64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35042aa1145ed" /><Relationship Type="http://schemas.openxmlformats.org/officeDocument/2006/relationships/slide" Target="/ppt/slides/slide1.xml" Id="R40b59568635f44ba" /><Relationship Type="http://schemas.openxmlformats.org/officeDocument/2006/relationships/slide" Target="/ppt/slides/slide2.xml" Id="R136d5f3bfdbb40dc" /><Relationship Type="http://schemas.openxmlformats.org/officeDocument/2006/relationships/slide" Target="/ppt/slides/slide3.xml" Id="R5c044f70c04a40f6" /><Relationship Type="http://schemas.openxmlformats.org/officeDocument/2006/relationships/slide" Target="/ppt/slides/slide4.xml" Id="Ra6a6466b16c74e0d" /><Relationship Type="http://schemas.openxmlformats.org/officeDocument/2006/relationships/slide" Target="/ppt/slides/slide5.xml" Id="Rd22b211a8f64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51e04e689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84accfff947cc" /><Relationship Type="http://schemas.openxmlformats.org/officeDocument/2006/relationships/theme" Target="/ppt/slideMasters/theme/theme1.xml" Id="R25744383d4f2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84accfff9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b77d06575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fdca71c0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a9db6e52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e6a1e479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a92ddef5c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