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11799e05854c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664b8c860b4240"/>
  </p:sldMasterIdLst>
  <p:sldIdLst>
    <p:sldId xmlns:r="http://schemas.openxmlformats.org/officeDocument/2006/relationships" id="256" r:id="Rd203ca1390234bf6"/>
    <p:sldId xmlns:r="http://schemas.openxmlformats.org/officeDocument/2006/relationships" id="257" r:id="Ra53943ebb6614c74"/>
    <p:sldId xmlns:r="http://schemas.openxmlformats.org/officeDocument/2006/relationships" id="258" r:id="R076893a1621d4d1f"/>
    <p:sldId xmlns:r="http://schemas.openxmlformats.org/officeDocument/2006/relationships" id="259" r:id="Re3be131150684ac6"/>
    <p:sldId xmlns:r="http://schemas.openxmlformats.org/officeDocument/2006/relationships" id="260" r:id="Rdf6bfe2dcb5e4cf9"/>
    <p:sldId xmlns:r="http://schemas.openxmlformats.org/officeDocument/2006/relationships" id="261" r:id="R43360c73d7484e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664b8c860b4240" /><Relationship Type="http://schemas.openxmlformats.org/officeDocument/2006/relationships/slide" Target="/ppt/slides/slide1.xml" Id="Rd203ca1390234bf6" /><Relationship Type="http://schemas.openxmlformats.org/officeDocument/2006/relationships/slide" Target="/ppt/slides/slide2.xml" Id="Ra53943ebb6614c74" /><Relationship Type="http://schemas.openxmlformats.org/officeDocument/2006/relationships/slide" Target="/ppt/slides/slide3.xml" Id="R076893a1621d4d1f" /><Relationship Type="http://schemas.openxmlformats.org/officeDocument/2006/relationships/slide" Target="/ppt/slides/slide4.xml" Id="Re3be131150684ac6" /><Relationship Type="http://schemas.openxmlformats.org/officeDocument/2006/relationships/slide" Target="/ppt/slides/slide5.xml" Id="Rdf6bfe2dcb5e4cf9" /><Relationship Type="http://schemas.openxmlformats.org/officeDocument/2006/relationships/slide" Target="/ppt/slides/slide6.xml" Id="R43360c73d7484e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c1dde70cc34c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ed0e45104d4183" /><Relationship Type="http://schemas.openxmlformats.org/officeDocument/2006/relationships/theme" Target="/ppt/slideMasters/theme/theme1.xml" Id="Re78a0bc3c64b43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ed0e45104d41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c7edc323d246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e95c7e930045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8e213291ec42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c98e87bb1a40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9d5bfafb374f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081cefb41c44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LYS OVER LAND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 OVER LAND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LYS OVER LAND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 OVER LAND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 OVER LAND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 OVER LAND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4 689 720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−457 412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−124 479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9 038 335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9 423 451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 OVER LAND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Eivind Flå, Hegglia 10B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4622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54 50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post@lysoverland.no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www.lysoverland.no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971 454 695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 OVER LAND</a:t>
            </a:r>
          </a:p>
        </p:txBody>
      </p:sp>
    </p:spTree>
  </p:cSld>
  <p:clrMapOvr>
    <a:masterClrMapping xmlns:a="http://schemas.openxmlformats.org/drawingml/2006/main"/>
  </p:clrMapOvr>
</p:sld>
</file>