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04819edbb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4e97a42814dfa"/>
  </p:sldMasterIdLst>
  <p:sldIdLst>
    <p:sldId xmlns:r="http://schemas.openxmlformats.org/officeDocument/2006/relationships" id="256" r:id="R6d6921e3664f4d6d"/>
    <p:sldId xmlns:r="http://schemas.openxmlformats.org/officeDocument/2006/relationships" id="257" r:id="R0b2a34e0e12f4079"/>
    <p:sldId xmlns:r="http://schemas.openxmlformats.org/officeDocument/2006/relationships" id="258" r:id="R3f2f684b79b64faa"/>
    <p:sldId xmlns:r="http://schemas.openxmlformats.org/officeDocument/2006/relationships" id="259" r:id="Rd9b9afc641054ec1"/>
    <p:sldId xmlns:r="http://schemas.openxmlformats.org/officeDocument/2006/relationships" id="260" r:id="R661527f246fa4639"/>
    <p:sldId xmlns:r="http://schemas.openxmlformats.org/officeDocument/2006/relationships" id="261" r:id="R995839ca9d42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4e97a42814dfa" /><Relationship Type="http://schemas.openxmlformats.org/officeDocument/2006/relationships/slide" Target="/ppt/slides/slide1.xml" Id="R6d6921e3664f4d6d" /><Relationship Type="http://schemas.openxmlformats.org/officeDocument/2006/relationships/slide" Target="/ppt/slides/slide2.xml" Id="R0b2a34e0e12f4079" /><Relationship Type="http://schemas.openxmlformats.org/officeDocument/2006/relationships/slide" Target="/ppt/slides/slide3.xml" Id="R3f2f684b79b64faa" /><Relationship Type="http://schemas.openxmlformats.org/officeDocument/2006/relationships/slide" Target="/ppt/slides/slide4.xml" Id="Rd9b9afc641054ec1" /><Relationship Type="http://schemas.openxmlformats.org/officeDocument/2006/relationships/slide" Target="/ppt/slides/slide5.xml" Id="R661527f246fa4639" /><Relationship Type="http://schemas.openxmlformats.org/officeDocument/2006/relationships/slide" Target="/ppt/slides/slide6.xml" Id="R995839ca9d42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c2f8a656d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17ee9922482c" /><Relationship Type="http://schemas.openxmlformats.org/officeDocument/2006/relationships/theme" Target="/ppt/slideMasters/theme/theme1.xml" Id="Rf8ff38004aed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b17ee9922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bb8eb190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537b1476f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cbdd24cf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5e462e2c8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b9493a87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0f2b4e16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