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5368d6b55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38936c656470f"/>
  </p:sldMasterIdLst>
  <p:sldIdLst>
    <p:sldId xmlns:r="http://schemas.openxmlformats.org/officeDocument/2006/relationships" id="256" r:id="R5342d739f6af419d"/>
    <p:sldId xmlns:r="http://schemas.openxmlformats.org/officeDocument/2006/relationships" id="257" r:id="Rf3a4846c35884737"/>
    <p:sldId xmlns:r="http://schemas.openxmlformats.org/officeDocument/2006/relationships" id="258" r:id="R865a8353f52546f6"/>
    <p:sldId xmlns:r="http://schemas.openxmlformats.org/officeDocument/2006/relationships" id="259" r:id="R021c43cdb1e74b3b"/>
    <p:sldId xmlns:r="http://schemas.openxmlformats.org/officeDocument/2006/relationships" id="260" r:id="Rd52d081ed1bc4354"/>
    <p:sldId xmlns:r="http://schemas.openxmlformats.org/officeDocument/2006/relationships" id="261" r:id="R2e88e3a11113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38936c656470f" /><Relationship Type="http://schemas.openxmlformats.org/officeDocument/2006/relationships/slide" Target="/ppt/slides/slide1.xml" Id="R5342d739f6af419d" /><Relationship Type="http://schemas.openxmlformats.org/officeDocument/2006/relationships/slide" Target="/ppt/slides/slide2.xml" Id="Rf3a4846c35884737" /><Relationship Type="http://schemas.openxmlformats.org/officeDocument/2006/relationships/slide" Target="/ppt/slides/slide3.xml" Id="R865a8353f52546f6" /><Relationship Type="http://schemas.openxmlformats.org/officeDocument/2006/relationships/slide" Target="/ppt/slides/slide4.xml" Id="R021c43cdb1e74b3b" /><Relationship Type="http://schemas.openxmlformats.org/officeDocument/2006/relationships/slide" Target="/ppt/slides/slide5.xml" Id="Rd52d081ed1bc4354" /><Relationship Type="http://schemas.openxmlformats.org/officeDocument/2006/relationships/slide" Target="/ppt/slides/slide6.xml" Id="R2e88e3a11113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9a2c7c288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66133f4a404c" /><Relationship Type="http://schemas.openxmlformats.org/officeDocument/2006/relationships/theme" Target="/ppt/slideMasters/theme/theme1.xml" Id="R1e4db655a573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266133f4a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53edf575b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6010794f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7f1db451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45c9bacc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c6ce3d3e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6bb77505e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