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7d187b182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67d10f9404875"/>
  </p:sldMasterIdLst>
  <p:sldIdLst>
    <p:sldId xmlns:r="http://schemas.openxmlformats.org/officeDocument/2006/relationships" id="256" r:id="R0e238a67ac5643fe"/>
    <p:sldId xmlns:r="http://schemas.openxmlformats.org/officeDocument/2006/relationships" id="257" r:id="Ra578bae1a80d4881"/>
    <p:sldId xmlns:r="http://schemas.openxmlformats.org/officeDocument/2006/relationships" id="258" r:id="R6dbd128d07b6433a"/>
    <p:sldId xmlns:r="http://schemas.openxmlformats.org/officeDocument/2006/relationships" id="259" r:id="Rbac8a089f439494e"/>
    <p:sldId xmlns:r="http://schemas.openxmlformats.org/officeDocument/2006/relationships" id="260" r:id="R59a8c221b45c4185"/>
    <p:sldId xmlns:r="http://schemas.openxmlformats.org/officeDocument/2006/relationships" id="261" r:id="R6efa6a034f6e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67d10f9404875" /><Relationship Type="http://schemas.openxmlformats.org/officeDocument/2006/relationships/slide" Target="/ppt/slides/slide1.xml" Id="R0e238a67ac5643fe" /><Relationship Type="http://schemas.openxmlformats.org/officeDocument/2006/relationships/slide" Target="/ppt/slides/slide2.xml" Id="Ra578bae1a80d4881" /><Relationship Type="http://schemas.openxmlformats.org/officeDocument/2006/relationships/slide" Target="/ppt/slides/slide3.xml" Id="R6dbd128d07b6433a" /><Relationship Type="http://schemas.openxmlformats.org/officeDocument/2006/relationships/slide" Target="/ppt/slides/slide4.xml" Id="Rbac8a089f439494e" /><Relationship Type="http://schemas.openxmlformats.org/officeDocument/2006/relationships/slide" Target="/ppt/slides/slide5.xml" Id="R59a8c221b45c4185" /><Relationship Type="http://schemas.openxmlformats.org/officeDocument/2006/relationships/slide" Target="/ppt/slides/slide6.xml" Id="R6efa6a034f6e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aa33f7381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97c35cb54eed" /><Relationship Type="http://schemas.openxmlformats.org/officeDocument/2006/relationships/theme" Target="/ppt/slideMasters/theme/theme1.xml" Id="R7f5f69c11f54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897c35cb5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455d6992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5653e76e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b6e4c188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32c116f5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e98051c31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81b1f9df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