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999da2b1c0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08be0a39024e1f"/>
  </p:sldMasterIdLst>
  <p:sldIdLst>
    <p:sldId xmlns:r="http://schemas.openxmlformats.org/officeDocument/2006/relationships" id="256" r:id="R1857c0dc19dc4714"/>
    <p:sldId xmlns:r="http://schemas.openxmlformats.org/officeDocument/2006/relationships" id="257" r:id="Racb9e56c4a7643de"/>
    <p:sldId xmlns:r="http://schemas.openxmlformats.org/officeDocument/2006/relationships" id="258" r:id="R6619e377f84946f3"/>
    <p:sldId xmlns:r="http://schemas.openxmlformats.org/officeDocument/2006/relationships" id="259" r:id="Ra599b48653164bc4"/>
    <p:sldId xmlns:r="http://schemas.openxmlformats.org/officeDocument/2006/relationships" id="260" r:id="Rbe8fa3f03d1449c1"/>
    <p:sldId xmlns:r="http://schemas.openxmlformats.org/officeDocument/2006/relationships" id="261" r:id="Rc2735aa54a4e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8be0a39024e1f" /><Relationship Type="http://schemas.openxmlformats.org/officeDocument/2006/relationships/slide" Target="/ppt/slides/slide1.xml" Id="R1857c0dc19dc4714" /><Relationship Type="http://schemas.openxmlformats.org/officeDocument/2006/relationships/slide" Target="/ppt/slides/slide2.xml" Id="Racb9e56c4a7643de" /><Relationship Type="http://schemas.openxmlformats.org/officeDocument/2006/relationships/slide" Target="/ppt/slides/slide3.xml" Id="R6619e377f84946f3" /><Relationship Type="http://schemas.openxmlformats.org/officeDocument/2006/relationships/slide" Target="/ppt/slides/slide4.xml" Id="Ra599b48653164bc4" /><Relationship Type="http://schemas.openxmlformats.org/officeDocument/2006/relationships/slide" Target="/ppt/slides/slide5.xml" Id="Rbe8fa3f03d1449c1" /><Relationship Type="http://schemas.openxmlformats.org/officeDocument/2006/relationships/slide" Target="/ppt/slides/slide6.xml" Id="Rc2735aa54a4e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16d55e1d74a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b2cf49a4b446d" /><Relationship Type="http://schemas.openxmlformats.org/officeDocument/2006/relationships/theme" Target="/ppt/slideMasters/theme/theme1.xml" Id="R1de5fbceb65c48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5b2cf49a4b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b42eba40046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5a2795622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839242ea84e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de151c38d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7e76e315b47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32c5538814e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GRENDAL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