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1dfb70e38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98fc9c1694821"/>
  </p:sldMasterIdLst>
  <p:sldIdLst>
    <p:sldId xmlns:r="http://schemas.openxmlformats.org/officeDocument/2006/relationships" id="256" r:id="Rd758b8752ab04b3e"/>
    <p:sldId xmlns:r="http://schemas.openxmlformats.org/officeDocument/2006/relationships" id="257" r:id="R6dd2041b6de2418e"/>
    <p:sldId xmlns:r="http://schemas.openxmlformats.org/officeDocument/2006/relationships" id="258" r:id="Ra7a73fb42998410b"/>
    <p:sldId xmlns:r="http://schemas.openxmlformats.org/officeDocument/2006/relationships" id="259" r:id="R42b61a7ce1a94a34"/>
    <p:sldId xmlns:r="http://schemas.openxmlformats.org/officeDocument/2006/relationships" id="260" r:id="R0620735aee5048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98fc9c1694821" /><Relationship Type="http://schemas.openxmlformats.org/officeDocument/2006/relationships/slide" Target="/ppt/slides/slide1.xml" Id="Rd758b8752ab04b3e" /><Relationship Type="http://schemas.openxmlformats.org/officeDocument/2006/relationships/slide" Target="/ppt/slides/slide2.xml" Id="R6dd2041b6de2418e" /><Relationship Type="http://schemas.openxmlformats.org/officeDocument/2006/relationships/slide" Target="/ppt/slides/slide3.xml" Id="Ra7a73fb42998410b" /><Relationship Type="http://schemas.openxmlformats.org/officeDocument/2006/relationships/slide" Target="/ppt/slides/slide4.xml" Id="R42b61a7ce1a94a34" /><Relationship Type="http://schemas.openxmlformats.org/officeDocument/2006/relationships/slide" Target="/ppt/slides/slide5.xml" Id="R0620735aee5048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9c8fa870d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9920b4104c13" /><Relationship Type="http://schemas.openxmlformats.org/officeDocument/2006/relationships/theme" Target="/ppt/slideMasters/theme/theme1.xml" Id="R16f86cef1d60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19920b4104c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a24efe40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0cc63c4254e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29f9d70b248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1c7467bb1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d57d12a45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OVERSETTERFORENING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OVERSETTERFORENING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post@translators.no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971 480 246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OVERSETTERFORENING</a:t>
            </a:r>
          </a:p>
        </p:txBody>
      </p:sp>
    </p:spTree>
  </p:cSld>
  <p:clrMapOvr>
    <a:masterClrMapping xmlns:a="http://schemas.openxmlformats.org/drawingml/2006/main"/>
  </p:clrMapOvr>
</p:sld>
</file>