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86d0489a1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4414951da4264"/>
  </p:sldMasterIdLst>
  <p:sldIdLst>
    <p:sldId xmlns:r="http://schemas.openxmlformats.org/officeDocument/2006/relationships" id="256" r:id="Rbf80cd3e663e4b4f"/>
    <p:sldId xmlns:r="http://schemas.openxmlformats.org/officeDocument/2006/relationships" id="257" r:id="R775297078a0f4abe"/>
    <p:sldId xmlns:r="http://schemas.openxmlformats.org/officeDocument/2006/relationships" id="258" r:id="R14fa3e08728b46ff"/>
    <p:sldId xmlns:r="http://schemas.openxmlformats.org/officeDocument/2006/relationships" id="259" r:id="Rb06584d300ac44fb"/>
    <p:sldId xmlns:r="http://schemas.openxmlformats.org/officeDocument/2006/relationships" id="260" r:id="R366e685039be45ef"/>
    <p:sldId xmlns:r="http://schemas.openxmlformats.org/officeDocument/2006/relationships" id="261" r:id="Re90aac12f1b840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4414951da4264" /><Relationship Type="http://schemas.openxmlformats.org/officeDocument/2006/relationships/slide" Target="/ppt/slides/slide1.xml" Id="Rbf80cd3e663e4b4f" /><Relationship Type="http://schemas.openxmlformats.org/officeDocument/2006/relationships/slide" Target="/ppt/slides/slide2.xml" Id="R775297078a0f4abe" /><Relationship Type="http://schemas.openxmlformats.org/officeDocument/2006/relationships/slide" Target="/ppt/slides/slide3.xml" Id="R14fa3e08728b46ff" /><Relationship Type="http://schemas.openxmlformats.org/officeDocument/2006/relationships/slide" Target="/ppt/slides/slide4.xml" Id="Rb06584d300ac44fb" /><Relationship Type="http://schemas.openxmlformats.org/officeDocument/2006/relationships/slide" Target="/ppt/slides/slide5.xml" Id="R366e685039be45ef" /><Relationship Type="http://schemas.openxmlformats.org/officeDocument/2006/relationships/slide" Target="/ppt/slides/slide6.xml" Id="Re90aac12f1b840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1165393ed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0edcb40b49d9" /><Relationship Type="http://schemas.openxmlformats.org/officeDocument/2006/relationships/theme" Target="/ppt/slideMasters/theme/theme1.xml" Id="R98a6d8bb1081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5a0edcb40b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1c4bac90e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bd7aab955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7e55eadc0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f82d64fd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7c0ba77d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7f8ff4537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