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1f0b47c47443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8c1513f2434f85"/>
  </p:sldMasterIdLst>
  <p:sldIdLst>
    <p:sldId xmlns:r="http://schemas.openxmlformats.org/officeDocument/2006/relationships" id="256" r:id="R272c689214da432e"/>
    <p:sldId xmlns:r="http://schemas.openxmlformats.org/officeDocument/2006/relationships" id="257" r:id="R618e92f9a9ff41e7"/>
    <p:sldId xmlns:r="http://schemas.openxmlformats.org/officeDocument/2006/relationships" id="258" r:id="Re9e2cb7a4baa43e9"/>
    <p:sldId xmlns:r="http://schemas.openxmlformats.org/officeDocument/2006/relationships" id="259" r:id="R5ef90179390e4f5f"/>
    <p:sldId xmlns:r="http://schemas.openxmlformats.org/officeDocument/2006/relationships" id="260" r:id="Re1b2484246164086"/>
    <p:sldId xmlns:r="http://schemas.openxmlformats.org/officeDocument/2006/relationships" id="261" r:id="Rfc97c4111ea44241"/>
    <p:sldId xmlns:r="http://schemas.openxmlformats.org/officeDocument/2006/relationships" id="262" r:id="R3911411f311f4d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c1513f2434f85" /><Relationship Type="http://schemas.openxmlformats.org/officeDocument/2006/relationships/slide" Target="/ppt/slides/slide1.xml" Id="R272c689214da432e" /><Relationship Type="http://schemas.openxmlformats.org/officeDocument/2006/relationships/slide" Target="/ppt/slides/slide2.xml" Id="R618e92f9a9ff41e7" /><Relationship Type="http://schemas.openxmlformats.org/officeDocument/2006/relationships/slide" Target="/ppt/slides/slide3.xml" Id="Re9e2cb7a4baa43e9" /><Relationship Type="http://schemas.openxmlformats.org/officeDocument/2006/relationships/slide" Target="/ppt/slides/slide4.xml" Id="R5ef90179390e4f5f" /><Relationship Type="http://schemas.openxmlformats.org/officeDocument/2006/relationships/slide" Target="/ppt/slides/slide5.xml" Id="Re1b2484246164086" /><Relationship Type="http://schemas.openxmlformats.org/officeDocument/2006/relationships/slide" Target="/ppt/slides/slide6.xml" Id="Rfc97c4111ea44241" /><Relationship Type="http://schemas.openxmlformats.org/officeDocument/2006/relationships/slide" Target="/ppt/slides/slide7.xml" Id="R3911411f311f4d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f7462206147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49c71cbc64612" /><Relationship Type="http://schemas.openxmlformats.org/officeDocument/2006/relationships/theme" Target="/ppt/slideMasters/theme/theme1.xml" Id="Rafaa1a0a73104a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449c71cbc646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745cdaa9946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db8f3b1f44a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486b7ff2842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b979faa9c4c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22b7b2d8a49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2214696e94e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b403ac5974a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ALSAKER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EIENDOM AS ble etablert [år] og holder til i Sagvåg.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342 001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18 286 971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18 897 784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&amp; CO BYGGEVARER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Grunnavågsvegen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5410 Sagvåg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971 505 761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EIENDOM AS</a:t>
            </a:r>
          </a:p>
        </p:txBody>
      </p:sp>
    </p:spTree>
  </p:cSld>
  <p:clrMapOvr>
    <a:masterClrMapping xmlns:a="http://schemas.openxmlformats.org/drawingml/2006/main"/>
  </p:clrMapOvr>
</p:sld>
</file>