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46ec2f6eac4f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bb88ea0e6548b2"/>
  </p:sldMasterIdLst>
  <p:sldIdLst>
    <p:sldId xmlns:r="http://schemas.openxmlformats.org/officeDocument/2006/relationships" id="256" r:id="R8faec4fd263b49b6"/>
    <p:sldId xmlns:r="http://schemas.openxmlformats.org/officeDocument/2006/relationships" id="257" r:id="R01353dd8a6d347cb"/>
    <p:sldId xmlns:r="http://schemas.openxmlformats.org/officeDocument/2006/relationships" id="258" r:id="Rfe37c52c060e4239"/>
    <p:sldId xmlns:r="http://schemas.openxmlformats.org/officeDocument/2006/relationships" id="259" r:id="Read07549fa484517"/>
    <p:sldId xmlns:r="http://schemas.openxmlformats.org/officeDocument/2006/relationships" id="260" r:id="Rd226a7f2695144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bb88ea0e6548b2" /><Relationship Type="http://schemas.openxmlformats.org/officeDocument/2006/relationships/slide" Target="/ppt/slides/slide1.xml" Id="R8faec4fd263b49b6" /><Relationship Type="http://schemas.openxmlformats.org/officeDocument/2006/relationships/slide" Target="/ppt/slides/slide2.xml" Id="R01353dd8a6d347cb" /><Relationship Type="http://schemas.openxmlformats.org/officeDocument/2006/relationships/slide" Target="/ppt/slides/slide3.xml" Id="Rfe37c52c060e4239" /><Relationship Type="http://schemas.openxmlformats.org/officeDocument/2006/relationships/slide" Target="/ppt/slides/slide4.xml" Id="Read07549fa484517" /><Relationship Type="http://schemas.openxmlformats.org/officeDocument/2006/relationships/slide" Target="/ppt/slides/slide5.xml" Id="Rd226a7f2695144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53b60cfe8149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27cab127e24de5" /><Relationship Type="http://schemas.openxmlformats.org/officeDocument/2006/relationships/theme" Target="/ppt/slideMasters/theme/theme1.xml" Id="R5545227f1eca4e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27cab127e24d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0ef39c4b264c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d45f79ba6f40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3b9eb99674f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e98008951744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79b8cafefe4b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BRYN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 SOKN ble etablert [år] og holder til i Rykkinn.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Kirkegårdsveien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1348 Rykkinn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50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post@bryn-menighet.no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www.bryn-menighet.no/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971 522 070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