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82f05062f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11b4d69c242d6"/>
  </p:sldMasterIdLst>
  <p:sldIdLst>
    <p:sldId xmlns:r="http://schemas.openxmlformats.org/officeDocument/2006/relationships" id="256" r:id="R07368ef56e2d4950"/>
    <p:sldId xmlns:r="http://schemas.openxmlformats.org/officeDocument/2006/relationships" id="257" r:id="Rb52a9ac747564aa1"/>
    <p:sldId xmlns:r="http://schemas.openxmlformats.org/officeDocument/2006/relationships" id="258" r:id="Rd6b7296b92594318"/>
    <p:sldId xmlns:r="http://schemas.openxmlformats.org/officeDocument/2006/relationships" id="259" r:id="R5d2594184e284ae6"/>
    <p:sldId xmlns:r="http://schemas.openxmlformats.org/officeDocument/2006/relationships" id="260" r:id="R3b267d3f89af4203"/>
    <p:sldId xmlns:r="http://schemas.openxmlformats.org/officeDocument/2006/relationships" id="261" r:id="R30783f56987b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11b4d69c242d6" /><Relationship Type="http://schemas.openxmlformats.org/officeDocument/2006/relationships/slide" Target="/ppt/slides/slide1.xml" Id="R07368ef56e2d4950" /><Relationship Type="http://schemas.openxmlformats.org/officeDocument/2006/relationships/slide" Target="/ppt/slides/slide2.xml" Id="Rb52a9ac747564aa1" /><Relationship Type="http://schemas.openxmlformats.org/officeDocument/2006/relationships/slide" Target="/ppt/slides/slide3.xml" Id="Rd6b7296b92594318" /><Relationship Type="http://schemas.openxmlformats.org/officeDocument/2006/relationships/slide" Target="/ppt/slides/slide4.xml" Id="R5d2594184e284ae6" /><Relationship Type="http://schemas.openxmlformats.org/officeDocument/2006/relationships/slide" Target="/ppt/slides/slide5.xml" Id="R3b267d3f89af4203" /><Relationship Type="http://schemas.openxmlformats.org/officeDocument/2006/relationships/slide" Target="/ppt/slides/slide6.xml" Id="R30783f56987b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9d3652e46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13934fce426f" /><Relationship Type="http://schemas.openxmlformats.org/officeDocument/2006/relationships/theme" Target="/ppt/slideMasters/theme/theme1.xml" Id="R6bf2dc80713d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d13934fce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0f39d5ba1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535136b1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d60edc13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454355c0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8ccc5924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84ee6c6e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STUDENT- OG SKOLEUNGDOMSLAG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STUDENT- OG SKOLEUNGDOMSLAG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34 630 462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120 505 553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144 769 477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