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eafe7ad9d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f55a6180f42e6"/>
  </p:sldMasterIdLst>
  <p:sldIdLst>
    <p:sldId xmlns:r="http://schemas.openxmlformats.org/officeDocument/2006/relationships" id="256" r:id="R28b0eb73854d4280"/>
    <p:sldId xmlns:r="http://schemas.openxmlformats.org/officeDocument/2006/relationships" id="257" r:id="Re73b13d9af0a4e7c"/>
    <p:sldId xmlns:r="http://schemas.openxmlformats.org/officeDocument/2006/relationships" id="258" r:id="Ra01014d7a2954f80"/>
    <p:sldId xmlns:r="http://schemas.openxmlformats.org/officeDocument/2006/relationships" id="259" r:id="Rdb71a48e1a8c4313"/>
    <p:sldId xmlns:r="http://schemas.openxmlformats.org/officeDocument/2006/relationships" id="260" r:id="Rc9f7f878ebf0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f55a6180f42e6" /><Relationship Type="http://schemas.openxmlformats.org/officeDocument/2006/relationships/slide" Target="/ppt/slides/slide1.xml" Id="R28b0eb73854d4280" /><Relationship Type="http://schemas.openxmlformats.org/officeDocument/2006/relationships/slide" Target="/ppt/slides/slide2.xml" Id="Re73b13d9af0a4e7c" /><Relationship Type="http://schemas.openxmlformats.org/officeDocument/2006/relationships/slide" Target="/ppt/slides/slide3.xml" Id="Ra01014d7a2954f80" /><Relationship Type="http://schemas.openxmlformats.org/officeDocument/2006/relationships/slide" Target="/ppt/slides/slide4.xml" Id="Rdb71a48e1a8c4313" /><Relationship Type="http://schemas.openxmlformats.org/officeDocument/2006/relationships/slide" Target="/ppt/slides/slide5.xml" Id="Rc9f7f878ebf0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3118a00ac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d47c35aa44b9" /><Relationship Type="http://schemas.openxmlformats.org/officeDocument/2006/relationships/theme" Target="/ppt/slideMasters/theme/theme1.xml" Id="R88bb381352df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9d47c35aa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b520d3e6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ce54d49da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ab17fc79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3583727e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8946ab0e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