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b2e10225164d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eb4c06d11f4ea7"/>
  </p:sldMasterIdLst>
  <p:sldIdLst>
    <p:sldId xmlns:r="http://schemas.openxmlformats.org/officeDocument/2006/relationships" id="256" r:id="R0f1d4cc5c4ea4754"/>
    <p:sldId xmlns:r="http://schemas.openxmlformats.org/officeDocument/2006/relationships" id="257" r:id="Rbd007cd6edf64593"/>
    <p:sldId xmlns:r="http://schemas.openxmlformats.org/officeDocument/2006/relationships" id="258" r:id="Rdf2c032e5d7f4d49"/>
    <p:sldId xmlns:r="http://schemas.openxmlformats.org/officeDocument/2006/relationships" id="259" r:id="Rf38e6e0c3b8e412c"/>
    <p:sldId xmlns:r="http://schemas.openxmlformats.org/officeDocument/2006/relationships" id="260" r:id="R043e859e95c64c37"/>
    <p:sldId xmlns:r="http://schemas.openxmlformats.org/officeDocument/2006/relationships" id="261" r:id="R80e77a1a028c48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b4c06d11f4ea7" /><Relationship Type="http://schemas.openxmlformats.org/officeDocument/2006/relationships/slide" Target="/ppt/slides/slide1.xml" Id="R0f1d4cc5c4ea4754" /><Relationship Type="http://schemas.openxmlformats.org/officeDocument/2006/relationships/slide" Target="/ppt/slides/slide2.xml" Id="Rbd007cd6edf64593" /><Relationship Type="http://schemas.openxmlformats.org/officeDocument/2006/relationships/slide" Target="/ppt/slides/slide3.xml" Id="Rdf2c032e5d7f4d49" /><Relationship Type="http://schemas.openxmlformats.org/officeDocument/2006/relationships/slide" Target="/ppt/slides/slide4.xml" Id="Rf38e6e0c3b8e412c" /><Relationship Type="http://schemas.openxmlformats.org/officeDocument/2006/relationships/slide" Target="/ppt/slides/slide5.xml" Id="R043e859e95c64c37" /><Relationship Type="http://schemas.openxmlformats.org/officeDocument/2006/relationships/slide" Target="/ppt/slides/slide6.xml" Id="R80e77a1a028c48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317bbbfb341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7326c12094ea4" /><Relationship Type="http://schemas.openxmlformats.org/officeDocument/2006/relationships/theme" Target="/ppt/slideMasters/theme/theme1.xml" Id="Re255214c96dc49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f7326c12094e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7f84f90de49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c3213cbe14c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cdcf0f6fe40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db6067d5e42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e6bca057f4f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d3a4e1f9447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FOR LEDELSE OG TEKNIKK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FOR LEDELSE OG TEKNIKK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971 526 556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