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b21504a0c54d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c11de950e84dd3"/>
  </p:sldMasterIdLst>
  <p:sldIdLst>
    <p:sldId xmlns:r="http://schemas.openxmlformats.org/officeDocument/2006/relationships" id="256" r:id="R4dce496a34654e99"/>
    <p:sldId xmlns:r="http://schemas.openxmlformats.org/officeDocument/2006/relationships" id="257" r:id="R47f3f94c7a404276"/>
    <p:sldId xmlns:r="http://schemas.openxmlformats.org/officeDocument/2006/relationships" id="258" r:id="Ra7d9f596d2214784"/>
    <p:sldId xmlns:r="http://schemas.openxmlformats.org/officeDocument/2006/relationships" id="259" r:id="R433e68cc6ff44e26"/>
    <p:sldId xmlns:r="http://schemas.openxmlformats.org/officeDocument/2006/relationships" id="260" r:id="R918cce57c53f4830"/>
    <p:sldId xmlns:r="http://schemas.openxmlformats.org/officeDocument/2006/relationships" id="261" r:id="R6b572331d12242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c11de950e84dd3" /><Relationship Type="http://schemas.openxmlformats.org/officeDocument/2006/relationships/slide" Target="/ppt/slides/slide1.xml" Id="R4dce496a34654e99" /><Relationship Type="http://schemas.openxmlformats.org/officeDocument/2006/relationships/slide" Target="/ppt/slides/slide2.xml" Id="R47f3f94c7a404276" /><Relationship Type="http://schemas.openxmlformats.org/officeDocument/2006/relationships/slide" Target="/ppt/slides/slide3.xml" Id="Ra7d9f596d2214784" /><Relationship Type="http://schemas.openxmlformats.org/officeDocument/2006/relationships/slide" Target="/ppt/slides/slide4.xml" Id="R433e68cc6ff44e26" /><Relationship Type="http://schemas.openxmlformats.org/officeDocument/2006/relationships/slide" Target="/ppt/slides/slide5.xml" Id="R918cce57c53f4830" /><Relationship Type="http://schemas.openxmlformats.org/officeDocument/2006/relationships/slide" Target="/ppt/slides/slide6.xml" Id="R6b572331d12242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9b6ad8d53249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8bb6de74e4d78" /><Relationship Type="http://schemas.openxmlformats.org/officeDocument/2006/relationships/theme" Target="/ppt/slideMasters/theme/theme1.xml" Id="R22e7ab7957af48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38bb6de74e4d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b7b8be2864a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5dffe884948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fbb856b9c49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971e0875db4a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d251d7e384b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e91527e1043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DIAKONHJEMMET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DIAKONHJEMMET STIFTELSE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217 827 223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39 152 303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−758 673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427 486 205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2 612 120 375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Hartvig Halvorsens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45 17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stiftelsen@diakonhjemmet.no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www.diakonhjemmet.no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971 529 652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DIAKONHJEMMET STIFTELSE</a:t>
            </a:r>
          </a:p>
        </p:txBody>
      </p:sp>
    </p:spTree>
  </p:cSld>
  <p:clrMapOvr>
    <a:masterClrMapping xmlns:a="http://schemas.openxmlformats.org/drawingml/2006/main"/>
  </p:clrMapOvr>
</p:sld>
</file>