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48248a7b640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782d6d0194b16"/>
  </p:sldMasterIdLst>
  <p:sldIdLst>
    <p:sldId xmlns:r="http://schemas.openxmlformats.org/officeDocument/2006/relationships" id="256" r:id="R6e223b502bc7404a"/>
    <p:sldId xmlns:r="http://schemas.openxmlformats.org/officeDocument/2006/relationships" id="257" r:id="R75eddd1956e24cc8"/>
    <p:sldId xmlns:r="http://schemas.openxmlformats.org/officeDocument/2006/relationships" id="258" r:id="R48d1f0c713734523"/>
    <p:sldId xmlns:r="http://schemas.openxmlformats.org/officeDocument/2006/relationships" id="259" r:id="R54b8675283154428"/>
    <p:sldId xmlns:r="http://schemas.openxmlformats.org/officeDocument/2006/relationships" id="260" r:id="R9fe9de7e73bc4b87"/>
    <p:sldId xmlns:r="http://schemas.openxmlformats.org/officeDocument/2006/relationships" id="261" r:id="R1a18eec2b048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782d6d0194b16" /><Relationship Type="http://schemas.openxmlformats.org/officeDocument/2006/relationships/slide" Target="/ppt/slides/slide1.xml" Id="R6e223b502bc7404a" /><Relationship Type="http://schemas.openxmlformats.org/officeDocument/2006/relationships/slide" Target="/ppt/slides/slide2.xml" Id="R75eddd1956e24cc8" /><Relationship Type="http://schemas.openxmlformats.org/officeDocument/2006/relationships/slide" Target="/ppt/slides/slide3.xml" Id="R48d1f0c713734523" /><Relationship Type="http://schemas.openxmlformats.org/officeDocument/2006/relationships/slide" Target="/ppt/slides/slide4.xml" Id="R54b8675283154428" /><Relationship Type="http://schemas.openxmlformats.org/officeDocument/2006/relationships/slide" Target="/ppt/slides/slide5.xml" Id="R9fe9de7e73bc4b87" /><Relationship Type="http://schemas.openxmlformats.org/officeDocument/2006/relationships/slide" Target="/ppt/slides/slide6.xml" Id="R1a18eec2b048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77eb05cb41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fb7c7e93b4952" /><Relationship Type="http://schemas.openxmlformats.org/officeDocument/2006/relationships/theme" Target="/ppt/slideMasters/theme/theme1.xml" Id="R0f029b58fcf94b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fb7c7e93b49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67793b3eb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6c47d5b2c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ab8c94be74d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60f73f06445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395244ea043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9adacbaa94a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KRISTNE FRISKOLERS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KRISTNE FRISKOLERS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10 747 897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8 516 440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9 745 845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post@kff.no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971 538 910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