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da250d767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eb01b48024b60"/>
  </p:sldMasterIdLst>
  <p:sldIdLst>
    <p:sldId xmlns:r="http://schemas.openxmlformats.org/officeDocument/2006/relationships" id="256" r:id="R1b9983833e1d40b1"/>
    <p:sldId xmlns:r="http://schemas.openxmlformats.org/officeDocument/2006/relationships" id="257" r:id="Rbdc677d2b5914b03"/>
    <p:sldId xmlns:r="http://schemas.openxmlformats.org/officeDocument/2006/relationships" id="258" r:id="R5c887e72e1694df3"/>
    <p:sldId xmlns:r="http://schemas.openxmlformats.org/officeDocument/2006/relationships" id="259" r:id="Rec92030a725a4e0e"/>
    <p:sldId xmlns:r="http://schemas.openxmlformats.org/officeDocument/2006/relationships" id="260" r:id="Rc8ce464a03e84d40"/>
    <p:sldId xmlns:r="http://schemas.openxmlformats.org/officeDocument/2006/relationships" id="261" r:id="R757503e5c0c9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eb01b48024b60" /><Relationship Type="http://schemas.openxmlformats.org/officeDocument/2006/relationships/slide" Target="/ppt/slides/slide1.xml" Id="R1b9983833e1d40b1" /><Relationship Type="http://schemas.openxmlformats.org/officeDocument/2006/relationships/slide" Target="/ppt/slides/slide2.xml" Id="Rbdc677d2b5914b03" /><Relationship Type="http://schemas.openxmlformats.org/officeDocument/2006/relationships/slide" Target="/ppt/slides/slide3.xml" Id="R5c887e72e1694df3" /><Relationship Type="http://schemas.openxmlformats.org/officeDocument/2006/relationships/slide" Target="/ppt/slides/slide4.xml" Id="Rec92030a725a4e0e" /><Relationship Type="http://schemas.openxmlformats.org/officeDocument/2006/relationships/slide" Target="/ppt/slides/slide5.xml" Id="Rc8ce464a03e84d40" /><Relationship Type="http://schemas.openxmlformats.org/officeDocument/2006/relationships/slide" Target="/ppt/slides/slide6.xml" Id="R757503e5c0c9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530ec50e0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4299c13f244e5" /><Relationship Type="http://schemas.openxmlformats.org/officeDocument/2006/relationships/theme" Target="/ppt/slideMasters/theme/theme1.xml" Id="Rcf04e14f0cea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4299c13f2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e7a9b49e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0ac98066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9c761cf8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84e16449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55b0778c0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fa0df7be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