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e0430c283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29aad41ab405d"/>
  </p:sldMasterIdLst>
  <p:sldIdLst>
    <p:sldId xmlns:r="http://schemas.openxmlformats.org/officeDocument/2006/relationships" id="256" r:id="Rbe8ed2bd0b75477d"/>
    <p:sldId xmlns:r="http://schemas.openxmlformats.org/officeDocument/2006/relationships" id="257" r:id="R251779f56a964286"/>
    <p:sldId xmlns:r="http://schemas.openxmlformats.org/officeDocument/2006/relationships" id="258" r:id="R82b1d10fdb894d9f"/>
    <p:sldId xmlns:r="http://schemas.openxmlformats.org/officeDocument/2006/relationships" id="259" r:id="R53abf01130c84d5c"/>
    <p:sldId xmlns:r="http://schemas.openxmlformats.org/officeDocument/2006/relationships" id="260" r:id="Re8169292fe16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29aad41ab405d" /><Relationship Type="http://schemas.openxmlformats.org/officeDocument/2006/relationships/slide" Target="/ppt/slides/slide1.xml" Id="Rbe8ed2bd0b75477d" /><Relationship Type="http://schemas.openxmlformats.org/officeDocument/2006/relationships/slide" Target="/ppt/slides/slide2.xml" Id="R251779f56a964286" /><Relationship Type="http://schemas.openxmlformats.org/officeDocument/2006/relationships/slide" Target="/ppt/slides/slide3.xml" Id="R82b1d10fdb894d9f" /><Relationship Type="http://schemas.openxmlformats.org/officeDocument/2006/relationships/slide" Target="/ppt/slides/slide4.xml" Id="R53abf01130c84d5c" /><Relationship Type="http://schemas.openxmlformats.org/officeDocument/2006/relationships/slide" Target="/ppt/slides/slide5.xml" Id="Re8169292fe16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2ae55d22a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836066d94bf2" /><Relationship Type="http://schemas.openxmlformats.org/officeDocument/2006/relationships/theme" Target="/ppt/slideMasters/theme/theme1.xml" Id="R15705b1292ee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b836066d9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be6c8caf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822585af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8d8c69bf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3cbc2abf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45a1e4d5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