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07085567f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6eb6b9f1145d7"/>
  </p:sldMasterIdLst>
  <p:sldIdLst>
    <p:sldId xmlns:r="http://schemas.openxmlformats.org/officeDocument/2006/relationships" id="256" r:id="Rb60a2bcc31c04ca7"/>
    <p:sldId xmlns:r="http://schemas.openxmlformats.org/officeDocument/2006/relationships" id="257" r:id="Re3e5b30a15644cc3"/>
    <p:sldId xmlns:r="http://schemas.openxmlformats.org/officeDocument/2006/relationships" id="258" r:id="R16c4c12040fe44ae"/>
    <p:sldId xmlns:r="http://schemas.openxmlformats.org/officeDocument/2006/relationships" id="259" r:id="Rd7a9f02141b744c8"/>
    <p:sldId xmlns:r="http://schemas.openxmlformats.org/officeDocument/2006/relationships" id="260" r:id="R746a38529dac49e5"/>
    <p:sldId xmlns:r="http://schemas.openxmlformats.org/officeDocument/2006/relationships" id="261" r:id="R1f6f5e628675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6eb6b9f1145d7" /><Relationship Type="http://schemas.openxmlformats.org/officeDocument/2006/relationships/slide" Target="/ppt/slides/slide1.xml" Id="Rb60a2bcc31c04ca7" /><Relationship Type="http://schemas.openxmlformats.org/officeDocument/2006/relationships/slide" Target="/ppt/slides/slide2.xml" Id="Re3e5b30a15644cc3" /><Relationship Type="http://schemas.openxmlformats.org/officeDocument/2006/relationships/slide" Target="/ppt/slides/slide3.xml" Id="R16c4c12040fe44ae" /><Relationship Type="http://schemas.openxmlformats.org/officeDocument/2006/relationships/slide" Target="/ppt/slides/slide4.xml" Id="Rd7a9f02141b744c8" /><Relationship Type="http://schemas.openxmlformats.org/officeDocument/2006/relationships/slide" Target="/ppt/slides/slide5.xml" Id="R746a38529dac49e5" /><Relationship Type="http://schemas.openxmlformats.org/officeDocument/2006/relationships/slide" Target="/ppt/slides/slide6.xml" Id="R1f6f5e628675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482c801ee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90b6a4ab14ab6" /><Relationship Type="http://schemas.openxmlformats.org/officeDocument/2006/relationships/theme" Target="/ppt/slideMasters/theme/theme1.xml" Id="R2830041a3452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90b6a4ab1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288065ac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8a390618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f5665840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e52e9b8c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a75bbaf1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7652eaf3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AASLAND GÅRDSELSKAPET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24 509 971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27 838 535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AASLAND GÅRDSELSKAPET ANS</a:t>
            </a:r>
          </a:p>
        </p:txBody>
      </p:sp>
    </p:spTree>
  </p:cSld>
  <p:clrMapOvr>
    <a:masterClrMapping xmlns:a="http://schemas.openxmlformats.org/drawingml/2006/main"/>
  </p:clrMapOvr>
</p:sld>
</file>