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97f0577ac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f61ae195c4a3d"/>
  </p:sldMasterIdLst>
  <p:sldIdLst>
    <p:sldId xmlns:r="http://schemas.openxmlformats.org/officeDocument/2006/relationships" id="256" r:id="Rd6684e17477142b0"/>
    <p:sldId xmlns:r="http://schemas.openxmlformats.org/officeDocument/2006/relationships" id="257" r:id="R3fdf119c50f1465c"/>
    <p:sldId xmlns:r="http://schemas.openxmlformats.org/officeDocument/2006/relationships" id="258" r:id="Ra6d08b074dc54f08"/>
    <p:sldId xmlns:r="http://schemas.openxmlformats.org/officeDocument/2006/relationships" id="259" r:id="R7b69548b191f4047"/>
    <p:sldId xmlns:r="http://schemas.openxmlformats.org/officeDocument/2006/relationships" id="260" r:id="R45c012fbee764621"/>
    <p:sldId xmlns:r="http://schemas.openxmlformats.org/officeDocument/2006/relationships" id="261" r:id="R1b52bb9bebc0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f61ae195c4a3d" /><Relationship Type="http://schemas.openxmlformats.org/officeDocument/2006/relationships/slide" Target="/ppt/slides/slide1.xml" Id="Rd6684e17477142b0" /><Relationship Type="http://schemas.openxmlformats.org/officeDocument/2006/relationships/slide" Target="/ppt/slides/slide2.xml" Id="R3fdf119c50f1465c" /><Relationship Type="http://schemas.openxmlformats.org/officeDocument/2006/relationships/slide" Target="/ppt/slides/slide3.xml" Id="Ra6d08b074dc54f08" /><Relationship Type="http://schemas.openxmlformats.org/officeDocument/2006/relationships/slide" Target="/ppt/slides/slide4.xml" Id="R7b69548b191f4047" /><Relationship Type="http://schemas.openxmlformats.org/officeDocument/2006/relationships/slide" Target="/ppt/slides/slide5.xml" Id="R45c012fbee764621" /><Relationship Type="http://schemas.openxmlformats.org/officeDocument/2006/relationships/slide" Target="/ppt/slides/slide6.xml" Id="R1b52bb9bebc0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0978da799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37d939e1447a9" /><Relationship Type="http://schemas.openxmlformats.org/officeDocument/2006/relationships/theme" Target="/ppt/slideMasters/theme/theme1.xml" Id="Rbbbd349b4b264e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37d939e14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f2965c3554c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75e0c210c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23ac7c48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8703c6453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6325a005c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99ec64885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