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63875218984c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315a8f2dc4ce5"/>
  </p:sldMasterIdLst>
  <p:sldIdLst>
    <p:sldId xmlns:r="http://schemas.openxmlformats.org/officeDocument/2006/relationships" id="256" r:id="R93a00b9b55724e4e"/>
    <p:sldId xmlns:r="http://schemas.openxmlformats.org/officeDocument/2006/relationships" id="257" r:id="Rfdc1770d90024071"/>
    <p:sldId xmlns:r="http://schemas.openxmlformats.org/officeDocument/2006/relationships" id="258" r:id="Rfe4c0783b0144894"/>
    <p:sldId xmlns:r="http://schemas.openxmlformats.org/officeDocument/2006/relationships" id="259" r:id="R2abd21aff3b34100"/>
    <p:sldId xmlns:r="http://schemas.openxmlformats.org/officeDocument/2006/relationships" id="260" r:id="R58936a1d9d604fe5"/>
    <p:sldId xmlns:r="http://schemas.openxmlformats.org/officeDocument/2006/relationships" id="261" r:id="R35c29b655d54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315a8f2dc4ce5" /><Relationship Type="http://schemas.openxmlformats.org/officeDocument/2006/relationships/slide" Target="/ppt/slides/slide1.xml" Id="R93a00b9b55724e4e" /><Relationship Type="http://schemas.openxmlformats.org/officeDocument/2006/relationships/slide" Target="/ppt/slides/slide2.xml" Id="Rfdc1770d90024071" /><Relationship Type="http://schemas.openxmlformats.org/officeDocument/2006/relationships/slide" Target="/ppt/slides/slide3.xml" Id="Rfe4c0783b0144894" /><Relationship Type="http://schemas.openxmlformats.org/officeDocument/2006/relationships/slide" Target="/ppt/slides/slide4.xml" Id="R2abd21aff3b34100" /><Relationship Type="http://schemas.openxmlformats.org/officeDocument/2006/relationships/slide" Target="/ppt/slides/slide5.xml" Id="R58936a1d9d604fe5" /><Relationship Type="http://schemas.openxmlformats.org/officeDocument/2006/relationships/slide" Target="/ppt/slides/slide6.xml" Id="R35c29b655d54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8f689a8f241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c79a350c84929" /><Relationship Type="http://schemas.openxmlformats.org/officeDocument/2006/relationships/theme" Target="/ppt/slideMasters/theme/theme1.xml" Id="R96c86dd04dc143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c79a350c849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987996bfc41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db42276174d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0d46e0173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a08b619b9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b0218bfde48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74c38c98c41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BAKKETUN FOLKEHØGSKOLE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BAKKETUN FOLKEHØGSKOLE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23 836 235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2 006 783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19 661 753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Volhaugvegen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adm@bakketun.fhs.no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