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13543d814e45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11a43adb9c43f9"/>
  </p:sldMasterIdLst>
  <p:sldIdLst>
    <p:sldId xmlns:r="http://schemas.openxmlformats.org/officeDocument/2006/relationships" id="256" r:id="Redf8d20e62e845dc"/>
    <p:sldId xmlns:r="http://schemas.openxmlformats.org/officeDocument/2006/relationships" id="257" r:id="Ra0e0529113dc4c75"/>
    <p:sldId xmlns:r="http://schemas.openxmlformats.org/officeDocument/2006/relationships" id="258" r:id="R04402cdbe9b34812"/>
    <p:sldId xmlns:r="http://schemas.openxmlformats.org/officeDocument/2006/relationships" id="259" r:id="R3120783963cd4015"/>
    <p:sldId xmlns:r="http://schemas.openxmlformats.org/officeDocument/2006/relationships" id="260" r:id="R520d24164bce4965"/>
    <p:sldId xmlns:r="http://schemas.openxmlformats.org/officeDocument/2006/relationships" id="261" r:id="Re952c33b9c1d4dd1"/>
    <p:sldId xmlns:r="http://schemas.openxmlformats.org/officeDocument/2006/relationships" id="262" r:id="R11c65218d68048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11a43adb9c43f9" /><Relationship Type="http://schemas.openxmlformats.org/officeDocument/2006/relationships/slide" Target="/ppt/slides/slide1.xml" Id="Redf8d20e62e845dc" /><Relationship Type="http://schemas.openxmlformats.org/officeDocument/2006/relationships/slide" Target="/ppt/slides/slide2.xml" Id="Ra0e0529113dc4c75" /><Relationship Type="http://schemas.openxmlformats.org/officeDocument/2006/relationships/slide" Target="/ppt/slides/slide3.xml" Id="R04402cdbe9b34812" /><Relationship Type="http://schemas.openxmlformats.org/officeDocument/2006/relationships/slide" Target="/ppt/slides/slide4.xml" Id="R3120783963cd4015" /><Relationship Type="http://schemas.openxmlformats.org/officeDocument/2006/relationships/slide" Target="/ppt/slides/slide5.xml" Id="R520d24164bce4965" /><Relationship Type="http://schemas.openxmlformats.org/officeDocument/2006/relationships/slide" Target="/ppt/slides/slide6.xml" Id="Re952c33b9c1d4dd1" /><Relationship Type="http://schemas.openxmlformats.org/officeDocument/2006/relationships/slide" Target="/ppt/slides/slide7.xml" Id="R11c65218d68048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5713b359bd4f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223d56e4e45b9" /><Relationship Type="http://schemas.openxmlformats.org/officeDocument/2006/relationships/theme" Target="/ppt/slideMasters/theme/theme1.xml" Id="R7b09bca4d4ad49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1223d56e4e45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2514cf8314a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e2776a8cc48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7922ef27a44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399a3b0a44f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9357d8bb444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5f2e9b2144d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d23dcf03249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ODYSSY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ODYSSY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ODYSSY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ODYSSY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ODYSSY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ODYSSY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10 802 750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10 092 236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9 831 403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155 626 908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165 650 375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ODYSSY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BAUMANN JULIE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BAUMANN ARILD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BAUMANN HALFDAN THOMAS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BAUMANN JULIE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ODYSSY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971 583 460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ODYSSY AS</a:t>
            </a:r>
          </a:p>
        </p:txBody>
      </p:sp>
    </p:spTree>
  </p:cSld>
  <p:clrMapOvr>
    <a:masterClrMapping xmlns:a="http://schemas.openxmlformats.org/drawingml/2006/main"/>
  </p:clrMapOvr>
</p:sld>
</file>