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794056fe1cc4f0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cb878d3d5a24aea"/>
  </p:sldMasterIdLst>
  <p:sldIdLst>
    <p:sldId xmlns:r="http://schemas.openxmlformats.org/officeDocument/2006/relationships" id="256" r:id="R7ceb9ea672694de1"/>
    <p:sldId xmlns:r="http://schemas.openxmlformats.org/officeDocument/2006/relationships" id="257" r:id="Rdaf63fdf1abe406b"/>
    <p:sldId xmlns:r="http://schemas.openxmlformats.org/officeDocument/2006/relationships" id="258" r:id="Raa51897dde644ea5"/>
    <p:sldId xmlns:r="http://schemas.openxmlformats.org/officeDocument/2006/relationships" id="259" r:id="Rd4bd8394530047e3"/>
    <p:sldId xmlns:r="http://schemas.openxmlformats.org/officeDocument/2006/relationships" id="260" r:id="R5d59c4f705c546e6"/>
    <p:sldId xmlns:r="http://schemas.openxmlformats.org/officeDocument/2006/relationships" id="261" r:id="Rdb7f0e3c32b34594"/>
    <p:sldId xmlns:r="http://schemas.openxmlformats.org/officeDocument/2006/relationships" id="262" r:id="R4be6e64d28a6449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b878d3d5a24aea" /><Relationship Type="http://schemas.openxmlformats.org/officeDocument/2006/relationships/slide" Target="/ppt/slides/slide1.xml" Id="R7ceb9ea672694de1" /><Relationship Type="http://schemas.openxmlformats.org/officeDocument/2006/relationships/slide" Target="/ppt/slides/slide2.xml" Id="Rdaf63fdf1abe406b" /><Relationship Type="http://schemas.openxmlformats.org/officeDocument/2006/relationships/slide" Target="/ppt/slides/slide3.xml" Id="Raa51897dde644ea5" /><Relationship Type="http://schemas.openxmlformats.org/officeDocument/2006/relationships/slide" Target="/ppt/slides/slide4.xml" Id="Rd4bd8394530047e3" /><Relationship Type="http://schemas.openxmlformats.org/officeDocument/2006/relationships/slide" Target="/ppt/slides/slide5.xml" Id="R5d59c4f705c546e6" /><Relationship Type="http://schemas.openxmlformats.org/officeDocument/2006/relationships/slide" Target="/ppt/slides/slide6.xml" Id="Rdb7f0e3c32b34594" /><Relationship Type="http://schemas.openxmlformats.org/officeDocument/2006/relationships/slide" Target="/ppt/slides/slide7.xml" Id="R4be6e64d28a6449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7732e25df8471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c00031dd244c95" /><Relationship Type="http://schemas.openxmlformats.org/officeDocument/2006/relationships/theme" Target="/ppt/slideMasters/theme/theme1.xml" Id="R86783f84bc6d44b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0c00031dd244c9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2dadfb3e2548d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8811e4c9f14de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0f6376b0eb4c5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7eb39c284242d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5d6a54228d44e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4f11e6bf1b4b5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95f68c4d334be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FORETAKSKONSULENTER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FORETAKSKONSULENTER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FORETAKSKONSULENTER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FORETAKSKONSULENTER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FORETAKSKONSULENTER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FORETAKSKONSULENTER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5 102 901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2 905 572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168 829 914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221 233 720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434 113 849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FORETAKSKONSULENTER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DOLVA LINN ECKHOFF  –  47,4 %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ECKHOFF ANDERS  –  47,4 %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ECKHOFF ANDERS  –  5,1 %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FORETAKSKONSULENTER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 B, Myrens verksted 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87 19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971 583 525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FORETAKSKONSULENTER AS</a:t>
            </a:r>
          </a:p>
        </p:txBody>
      </p:sp>
    </p:spTree>
  </p:cSld>
  <p:clrMapOvr>
    <a:masterClrMapping xmlns:a="http://schemas.openxmlformats.org/drawingml/2006/main"/>
  </p:clrMapOvr>
</p:sld>
</file>