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4947fd354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f24f8d93040c9"/>
  </p:sldMasterIdLst>
  <p:sldIdLst>
    <p:sldId xmlns:r="http://schemas.openxmlformats.org/officeDocument/2006/relationships" id="256" r:id="R778b0250256b4ca8"/>
    <p:sldId xmlns:r="http://schemas.openxmlformats.org/officeDocument/2006/relationships" id="257" r:id="R053847dafbb544c2"/>
    <p:sldId xmlns:r="http://schemas.openxmlformats.org/officeDocument/2006/relationships" id="258" r:id="R4fc7696381664dc1"/>
    <p:sldId xmlns:r="http://schemas.openxmlformats.org/officeDocument/2006/relationships" id="259" r:id="R3a3699aa34194ed0"/>
    <p:sldId xmlns:r="http://schemas.openxmlformats.org/officeDocument/2006/relationships" id="260" r:id="Rd47b2d4a94164379"/>
    <p:sldId xmlns:r="http://schemas.openxmlformats.org/officeDocument/2006/relationships" id="261" r:id="Rae59974090b44814"/>
    <p:sldId xmlns:r="http://schemas.openxmlformats.org/officeDocument/2006/relationships" id="262" r:id="Re9cd7f029ca0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f24f8d93040c9" /><Relationship Type="http://schemas.openxmlformats.org/officeDocument/2006/relationships/slide" Target="/ppt/slides/slide1.xml" Id="R778b0250256b4ca8" /><Relationship Type="http://schemas.openxmlformats.org/officeDocument/2006/relationships/slide" Target="/ppt/slides/slide2.xml" Id="R053847dafbb544c2" /><Relationship Type="http://schemas.openxmlformats.org/officeDocument/2006/relationships/slide" Target="/ppt/slides/slide3.xml" Id="R4fc7696381664dc1" /><Relationship Type="http://schemas.openxmlformats.org/officeDocument/2006/relationships/slide" Target="/ppt/slides/slide4.xml" Id="R3a3699aa34194ed0" /><Relationship Type="http://schemas.openxmlformats.org/officeDocument/2006/relationships/slide" Target="/ppt/slides/slide5.xml" Id="Rd47b2d4a94164379" /><Relationship Type="http://schemas.openxmlformats.org/officeDocument/2006/relationships/slide" Target="/ppt/slides/slide6.xml" Id="Rae59974090b44814" /><Relationship Type="http://schemas.openxmlformats.org/officeDocument/2006/relationships/slide" Target="/ppt/slides/slide7.xml" Id="Re9cd7f029ca0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cbcb57f0b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a85436144ecf" /><Relationship Type="http://schemas.openxmlformats.org/officeDocument/2006/relationships/theme" Target="/ppt/slideMasters/theme/theme1.xml" Id="Rfad2c294d2bb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6a8543614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f54a9084e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40d5f0a1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dde7776c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8208f0a7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89d2a012c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5e6c2221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769b59951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RUDLAND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DAGLIGVARE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47 278 226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8 915 288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612 94025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