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0f2178b9e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47749623f4bc6"/>
  </p:sldMasterIdLst>
  <p:sldIdLst>
    <p:sldId xmlns:r="http://schemas.openxmlformats.org/officeDocument/2006/relationships" id="256" r:id="R0952438bf6344edd"/>
    <p:sldId xmlns:r="http://schemas.openxmlformats.org/officeDocument/2006/relationships" id="257" r:id="R5431ed9acaba408b"/>
    <p:sldId xmlns:r="http://schemas.openxmlformats.org/officeDocument/2006/relationships" id="258" r:id="Ra04f5814faf746fa"/>
    <p:sldId xmlns:r="http://schemas.openxmlformats.org/officeDocument/2006/relationships" id="259" r:id="R0f88eaa007aa453d"/>
    <p:sldId xmlns:r="http://schemas.openxmlformats.org/officeDocument/2006/relationships" id="260" r:id="Rba780633e3cf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47749623f4bc6" /><Relationship Type="http://schemas.openxmlformats.org/officeDocument/2006/relationships/slide" Target="/ppt/slides/slide1.xml" Id="R0952438bf6344edd" /><Relationship Type="http://schemas.openxmlformats.org/officeDocument/2006/relationships/slide" Target="/ppt/slides/slide2.xml" Id="R5431ed9acaba408b" /><Relationship Type="http://schemas.openxmlformats.org/officeDocument/2006/relationships/slide" Target="/ppt/slides/slide3.xml" Id="Ra04f5814faf746fa" /><Relationship Type="http://schemas.openxmlformats.org/officeDocument/2006/relationships/slide" Target="/ppt/slides/slide4.xml" Id="R0f88eaa007aa453d" /><Relationship Type="http://schemas.openxmlformats.org/officeDocument/2006/relationships/slide" Target="/ppt/slides/slide5.xml" Id="Rba780633e3cf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53498260d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957a817784ed3" /><Relationship Type="http://schemas.openxmlformats.org/officeDocument/2006/relationships/theme" Target="/ppt/slideMasters/theme/theme1.xml" Id="Ra563b9be51f7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957a81778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eaa74e0b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5c54741a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c76875d8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34d898d29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c6b83f22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NITTEDAL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NITTEDAL KOMMUNE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 05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postmottak@nittedal.kommune.no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