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55c4eb1c6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76af36188452f"/>
  </p:sldMasterIdLst>
  <p:sldIdLst>
    <p:sldId xmlns:r="http://schemas.openxmlformats.org/officeDocument/2006/relationships" id="256" r:id="R1842be2750064dde"/>
    <p:sldId xmlns:r="http://schemas.openxmlformats.org/officeDocument/2006/relationships" id="257" r:id="R12f6969a78b746e2"/>
    <p:sldId xmlns:r="http://schemas.openxmlformats.org/officeDocument/2006/relationships" id="258" r:id="R63409cf87b844dcb"/>
    <p:sldId xmlns:r="http://schemas.openxmlformats.org/officeDocument/2006/relationships" id="259" r:id="R34f2282b4eb04940"/>
    <p:sldId xmlns:r="http://schemas.openxmlformats.org/officeDocument/2006/relationships" id="260" r:id="R512bf1088f504abe"/>
    <p:sldId xmlns:r="http://schemas.openxmlformats.org/officeDocument/2006/relationships" id="261" r:id="Rcd6120cb1d8f4154"/>
    <p:sldId xmlns:r="http://schemas.openxmlformats.org/officeDocument/2006/relationships" id="262" r:id="R0a3f886ed09e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76af36188452f" /><Relationship Type="http://schemas.openxmlformats.org/officeDocument/2006/relationships/slide" Target="/ppt/slides/slide1.xml" Id="R1842be2750064dde" /><Relationship Type="http://schemas.openxmlformats.org/officeDocument/2006/relationships/slide" Target="/ppt/slides/slide2.xml" Id="R12f6969a78b746e2" /><Relationship Type="http://schemas.openxmlformats.org/officeDocument/2006/relationships/slide" Target="/ppt/slides/slide3.xml" Id="R63409cf87b844dcb" /><Relationship Type="http://schemas.openxmlformats.org/officeDocument/2006/relationships/slide" Target="/ppt/slides/slide4.xml" Id="R34f2282b4eb04940" /><Relationship Type="http://schemas.openxmlformats.org/officeDocument/2006/relationships/slide" Target="/ppt/slides/slide5.xml" Id="R512bf1088f504abe" /><Relationship Type="http://schemas.openxmlformats.org/officeDocument/2006/relationships/slide" Target="/ppt/slides/slide6.xml" Id="Rcd6120cb1d8f4154" /><Relationship Type="http://schemas.openxmlformats.org/officeDocument/2006/relationships/slide" Target="/ppt/slides/slide7.xml" Id="R0a3f886ed09e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63a15b8ae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0189a20e4912" /><Relationship Type="http://schemas.openxmlformats.org/officeDocument/2006/relationships/theme" Target="/ppt/slideMasters/theme/theme1.xml" Id="R9a823b7fae9d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e0189a20e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715c70344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f3384edd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9bfe237f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74d3b577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56b8ab9b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92fd59be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422d049b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