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8cfb76daa94c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9b52c09715403f"/>
  </p:sldMasterIdLst>
  <p:sldIdLst>
    <p:sldId xmlns:r="http://schemas.openxmlformats.org/officeDocument/2006/relationships" id="256" r:id="Rd27052f1385941e2"/>
    <p:sldId xmlns:r="http://schemas.openxmlformats.org/officeDocument/2006/relationships" id="257" r:id="Rc247636256dc4c71"/>
    <p:sldId xmlns:r="http://schemas.openxmlformats.org/officeDocument/2006/relationships" id="258" r:id="Re710ca0a8d804daa"/>
    <p:sldId xmlns:r="http://schemas.openxmlformats.org/officeDocument/2006/relationships" id="259" r:id="R2dd4bfa0644c415b"/>
    <p:sldId xmlns:r="http://schemas.openxmlformats.org/officeDocument/2006/relationships" id="260" r:id="Ref3178a5293940fe"/>
    <p:sldId xmlns:r="http://schemas.openxmlformats.org/officeDocument/2006/relationships" id="261" r:id="R4b86150460c1455c"/>
    <p:sldId xmlns:r="http://schemas.openxmlformats.org/officeDocument/2006/relationships" id="262" r:id="Re2bc512c2e8e44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b52c09715403f" /><Relationship Type="http://schemas.openxmlformats.org/officeDocument/2006/relationships/slide" Target="/ppt/slides/slide1.xml" Id="Rd27052f1385941e2" /><Relationship Type="http://schemas.openxmlformats.org/officeDocument/2006/relationships/slide" Target="/ppt/slides/slide2.xml" Id="Rc247636256dc4c71" /><Relationship Type="http://schemas.openxmlformats.org/officeDocument/2006/relationships/slide" Target="/ppt/slides/slide3.xml" Id="Re710ca0a8d804daa" /><Relationship Type="http://schemas.openxmlformats.org/officeDocument/2006/relationships/slide" Target="/ppt/slides/slide4.xml" Id="R2dd4bfa0644c415b" /><Relationship Type="http://schemas.openxmlformats.org/officeDocument/2006/relationships/slide" Target="/ppt/slides/slide5.xml" Id="Ref3178a5293940fe" /><Relationship Type="http://schemas.openxmlformats.org/officeDocument/2006/relationships/slide" Target="/ppt/slides/slide6.xml" Id="R4b86150460c1455c" /><Relationship Type="http://schemas.openxmlformats.org/officeDocument/2006/relationships/slide" Target="/ppt/slides/slide7.xml" Id="Re2bc512c2e8e44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d4512692a46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22353b51247e3" /><Relationship Type="http://schemas.openxmlformats.org/officeDocument/2006/relationships/theme" Target="/ppt/slideMasters/theme/theme1.xml" Id="R0919a85832a543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222353b51247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d3042f90643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a0cabc502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2d63283c546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9d51b43d149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8c9e1bc5a4f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5025ac22844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b1384590e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KRANVEIEN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KRANVEIEN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KRANVEIEN HOLDING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KRANVEIEN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KRANVEIEN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KRANVEIEN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−1 398 792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4 891 085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9 345 933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KRANVEIEN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EIKELAND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EIKELAND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AANON EIKELAND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KRANVEIEN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Kranveien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15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971 650 915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KRANVEIEN HOLDING AS</a:t>
            </a:r>
          </a:p>
        </p:txBody>
      </p:sp>
    </p:spTree>
  </p:cSld>
  <p:clrMapOvr>
    <a:masterClrMapping xmlns:a="http://schemas.openxmlformats.org/drawingml/2006/main"/>
  </p:clrMapOvr>
</p:sld>
</file>