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0ca1352ff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1d3b03dbc4f91"/>
  </p:sldMasterIdLst>
  <p:sldIdLst>
    <p:sldId xmlns:r="http://schemas.openxmlformats.org/officeDocument/2006/relationships" id="256" r:id="R7b1457fd727c4c20"/>
    <p:sldId xmlns:r="http://schemas.openxmlformats.org/officeDocument/2006/relationships" id="257" r:id="R3d1fc97a1bb64c4a"/>
    <p:sldId xmlns:r="http://schemas.openxmlformats.org/officeDocument/2006/relationships" id="258" r:id="R9ae18f6e7a944225"/>
    <p:sldId xmlns:r="http://schemas.openxmlformats.org/officeDocument/2006/relationships" id="259" r:id="R77a3d65028b64d30"/>
    <p:sldId xmlns:r="http://schemas.openxmlformats.org/officeDocument/2006/relationships" id="260" r:id="R39ac2dd0e57b4ec1"/>
    <p:sldId xmlns:r="http://schemas.openxmlformats.org/officeDocument/2006/relationships" id="261" r:id="R13d60b35903d4a64"/>
    <p:sldId xmlns:r="http://schemas.openxmlformats.org/officeDocument/2006/relationships" id="262" r:id="R1b964d81e890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1d3b03dbc4f91" /><Relationship Type="http://schemas.openxmlformats.org/officeDocument/2006/relationships/slide" Target="/ppt/slides/slide1.xml" Id="R7b1457fd727c4c20" /><Relationship Type="http://schemas.openxmlformats.org/officeDocument/2006/relationships/slide" Target="/ppt/slides/slide2.xml" Id="R3d1fc97a1bb64c4a" /><Relationship Type="http://schemas.openxmlformats.org/officeDocument/2006/relationships/slide" Target="/ppt/slides/slide3.xml" Id="R9ae18f6e7a944225" /><Relationship Type="http://schemas.openxmlformats.org/officeDocument/2006/relationships/slide" Target="/ppt/slides/slide4.xml" Id="R77a3d65028b64d30" /><Relationship Type="http://schemas.openxmlformats.org/officeDocument/2006/relationships/slide" Target="/ppt/slides/slide5.xml" Id="R39ac2dd0e57b4ec1" /><Relationship Type="http://schemas.openxmlformats.org/officeDocument/2006/relationships/slide" Target="/ppt/slides/slide6.xml" Id="R13d60b35903d4a64" /><Relationship Type="http://schemas.openxmlformats.org/officeDocument/2006/relationships/slide" Target="/ppt/slides/slide7.xml" Id="R1b964d81e890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8cbd0b5b3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260df6564c82" /><Relationship Type="http://schemas.openxmlformats.org/officeDocument/2006/relationships/theme" Target="/ppt/slideMasters/theme/theme1.xml" Id="Raa4f25c0c787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d260df656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5fbdd2cf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033b5664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a4669c50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05d2f465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bc659f36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29982bfa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51e0b441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