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ef24c7a014b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e37b8571f74f55"/>
  </p:sldMasterIdLst>
  <p:sldIdLst>
    <p:sldId xmlns:r="http://schemas.openxmlformats.org/officeDocument/2006/relationships" id="256" r:id="R3e77751244534a2f"/>
    <p:sldId xmlns:r="http://schemas.openxmlformats.org/officeDocument/2006/relationships" id="257" r:id="Rbce48e2656894fd1"/>
    <p:sldId xmlns:r="http://schemas.openxmlformats.org/officeDocument/2006/relationships" id="258" r:id="R73e77ac0145d4d36"/>
    <p:sldId xmlns:r="http://schemas.openxmlformats.org/officeDocument/2006/relationships" id="259" r:id="Rb86bb06d70184972"/>
    <p:sldId xmlns:r="http://schemas.openxmlformats.org/officeDocument/2006/relationships" id="260" r:id="R461bd2982fae49ef"/>
    <p:sldId xmlns:r="http://schemas.openxmlformats.org/officeDocument/2006/relationships" id="261" r:id="Red51e87f34ac423f"/>
    <p:sldId xmlns:r="http://schemas.openxmlformats.org/officeDocument/2006/relationships" id="262" r:id="R08d907188ef746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37b8571f74f55" /><Relationship Type="http://schemas.openxmlformats.org/officeDocument/2006/relationships/slide" Target="/ppt/slides/slide1.xml" Id="R3e77751244534a2f" /><Relationship Type="http://schemas.openxmlformats.org/officeDocument/2006/relationships/slide" Target="/ppt/slides/slide2.xml" Id="Rbce48e2656894fd1" /><Relationship Type="http://schemas.openxmlformats.org/officeDocument/2006/relationships/slide" Target="/ppt/slides/slide3.xml" Id="R73e77ac0145d4d36" /><Relationship Type="http://schemas.openxmlformats.org/officeDocument/2006/relationships/slide" Target="/ppt/slides/slide4.xml" Id="Rb86bb06d70184972" /><Relationship Type="http://schemas.openxmlformats.org/officeDocument/2006/relationships/slide" Target="/ppt/slides/slide5.xml" Id="R461bd2982fae49ef" /><Relationship Type="http://schemas.openxmlformats.org/officeDocument/2006/relationships/slide" Target="/ppt/slides/slide6.xml" Id="Red51e87f34ac423f" /><Relationship Type="http://schemas.openxmlformats.org/officeDocument/2006/relationships/slide" Target="/ppt/slides/slide7.xml" Id="R08d907188ef746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4418ccab448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c64d186b94ac2" /><Relationship Type="http://schemas.openxmlformats.org/officeDocument/2006/relationships/theme" Target="/ppt/slideMasters/theme/theme1.xml" Id="R1eaeb35d6437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c64d186b9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1165f9b0042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56d069f5444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85370e2d4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0510175b8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fefb6eeb249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2b65ff00b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2289e89554b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MAGNE 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MAGNE VOLDEN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MAGNE ARNFINN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Magne Volden, Lykkmarka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