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5dcce17c7b4b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102996999948b2"/>
  </p:sldMasterIdLst>
  <p:sldIdLst>
    <p:sldId xmlns:r="http://schemas.openxmlformats.org/officeDocument/2006/relationships" id="256" r:id="Rb95d67ed1b4b48bf"/>
    <p:sldId xmlns:r="http://schemas.openxmlformats.org/officeDocument/2006/relationships" id="257" r:id="R267b76c06d6f4233"/>
    <p:sldId xmlns:r="http://schemas.openxmlformats.org/officeDocument/2006/relationships" id="258" r:id="Rff0efe77b0d043a7"/>
    <p:sldId xmlns:r="http://schemas.openxmlformats.org/officeDocument/2006/relationships" id="259" r:id="R8d8b759dec0e4ffb"/>
    <p:sldId xmlns:r="http://schemas.openxmlformats.org/officeDocument/2006/relationships" id="260" r:id="R36f570f439dc4d45"/>
    <p:sldId xmlns:r="http://schemas.openxmlformats.org/officeDocument/2006/relationships" id="261" r:id="R39b266a61273465b"/>
    <p:sldId xmlns:r="http://schemas.openxmlformats.org/officeDocument/2006/relationships" id="262" r:id="R53b4aca0926d44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02996999948b2" /><Relationship Type="http://schemas.openxmlformats.org/officeDocument/2006/relationships/slide" Target="/ppt/slides/slide1.xml" Id="Rb95d67ed1b4b48bf" /><Relationship Type="http://schemas.openxmlformats.org/officeDocument/2006/relationships/slide" Target="/ppt/slides/slide2.xml" Id="R267b76c06d6f4233" /><Relationship Type="http://schemas.openxmlformats.org/officeDocument/2006/relationships/slide" Target="/ppt/slides/slide3.xml" Id="Rff0efe77b0d043a7" /><Relationship Type="http://schemas.openxmlformats.org/officeDocument/2006/relationships/slide" Target="/ppt/slides/slide4.xml" Id="R8d8b759dec0e4ffb" /><Relationship Type="http://schemas.openxmlformats.org/officeDocument/2006/relationships/slide" Target="/ppt/slides/slide5.xml" Id="R36f570f439dc4d45" /><Relationship Type="http://schemas.openxmlformats.org/officeDocument/2006/relationships/slide" Target="/ppt/slides/slide6.xml" Id="R39b266a61273465b" /><Relationship Type="http://schemas.openxmlformats.org/officeDocument/2006/relationships/slide" Target="/ppt/slides/slide7.xml" Id="R53b4aca0926d44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b0d60239541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19dbfba984f03" /><Relationship Type="http://schemas.openxmlformats.org/officeDocument/2006/relationships/theme" Target="/ppt/slideMasters/theme/theme1.xml" Id="R3caf9502127043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619dbfba984f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37c1dbc7a4e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bea8e348343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359c54ad14b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1036cfada47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12cd49f7545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9f14b94f24c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529b54f1a4e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19 073 619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563 271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6 638 589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972 415 790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