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7f77e99c4d46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154213eee47fd"/>
  </p:sldMasterIdLst>
  <p:sldIdLst>
    <p:sldId xmlns:r="http://schemas.openxmlformats.org/officeDocument/2006/relationships" id="256" r:id="R52629dba647f4239"/>
    <p:sldId xmlns:r="http://schemas.openxmlformats.org/officeDocument/2006/relationships" id="257" r:id="Re60c575d69684cba"/>
    <p:sldId xmlns:r="http://schemas.openxmlformats.org/officeDocument/2006/relationships" id="258" r:id="Rb0e50e034da84b2a"/>
    <p:sldId xmlns:r="http://schemas.openxmlformats.org/officeDocument/2006/relationships" id="259" r:id="Rd5ff5f1e47c0407d"/>
    <p:sldId xmlns:r="http://schemas.openxmlformats.org/officeDocument/2006/relationships" id="260" r:id="Ra7f08b30cac04a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154213eee47fd" /><Relationship Type="http://schemas.openxmlformats.org/officeDocument/2006/relationships/slide" Target="/ppt/slides/slide1.xml" Id="R52629dba647f4239" /><Relationship Type="http://schemas.openxmlformats.org/officeDocument/2006/relationships/slide" Target="/ppt/slides/slide2.xml" Id="Re60c575d69684cba" /><Relationship Type="http://schemas.openxmlformats.org/officeDocument/2006/relationships/slide" Target="/ppt/slides/slide3.xml" Id="Rb0e50e034da84b2a" /><Relationship Type="http://schemas.openxmlformats.org/officeDocument/2006/relationships/slide" Target="/ppt/slides/slide4.xml" Id="Rd5ff5f1e47c0407d" /><Relationship Type="http://schemas.openxmlformats.org/officeDocument/2006/relationships/slide" Target="/ppt/slides/slide5.xml" Id="Ra7f08b30cac04a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fb5503fea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ba4a574b340ff" /><Relationship Type="http://schemas.openxmlformats.org/officeDocument/2006/relationships/theme" Target="/ppt/slideMasters/theme/theme1.xml" Id="R17bf8fe0d5244b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eba4a574b340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c448171644a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4c168cd5844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5031d837a4e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c4563c7f54a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44de98c404a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postmottak@fin.dep.no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www.regjeringen.no/fin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