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a6578c351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6bc855eb243df"/>
  </p:sldMasterIdLst>
  <p:sldIdLst>
    <p:sldId xmlns:r="http://schemas.openxmlformats.org/officeDocument/2006/relationships" id="256" r:id="R6d0aec09df6542df"/>
    <p:sldId xmlns:r="http://schemas.openxmlformats.org/officeDocument/2006/relationships" id="257" r:id="R30c50b9481d54fe8"/>
    <p:sldId xmlns:r="http://schemas.openxmlformats.org/officeDocument/2006/relationships" id="258" r:id="Rdd97891c7c4b4b19"/>
    <p:sldId xmlns:r="http://schemas.openxmlformats.org/officeDocument/2006/relationships" id="259" r:id="R67647122b9b84fb5"/>
    <p:sldId xmlns:r="http://schemas.openxmlformats.org/officeDocument/2006/relationships" id="260" r:id="R4520c0793c55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6bc855eb243df" /><Relationship Type="http://schemas.openxmlformats.org/officeDocument/2006/relationships/slide" Target="/ppt/slides/slide1.xml" Id="R6d0aec09df6542df" /><Relationship Type="http://schemas.openxmlformats.org/officeDocument/2006/relationships/slide" Target="/ppt/slides/slide2.xml" Id="R30c50b9481d54fe8" /><Relationship Type="http://schemas.openxmlformats.org/officeDocument/2006/relationships/slide" Target="/ppt/slides/slide3.xml" Id="Rdd97891c7c4b4b19" /><Relationship Type="http://schemas.openxmlformats.org/officeDocument/2006/relationships/slide" Target="/ppt/slides/slide4.xml" Id="R67647122b9b84fb5" /><Relationship Type="http://schemas.openxmlformats.org/officeDocument/2006/relationships/slide" Target="/ppt/slides/slide5.xml" Id="R4520c0793c55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e4324151b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bb8117e014a64" /><Relationship Type="http://schemas.openxmlformats.org/officeDocument/2006/relationships/theme" Target="/ppt/slideMasters/theme/theme1.xml" Id="R4454406c3bc2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bb8117e01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b1f014dd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437662410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fb648d63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c51b6d95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a9596daf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