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6200692d844a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a0dcb3ca884302"/>
  </p:sldMasterIdLst>
  <p:sldIdLst>
    <p:sldId xmlns:r="http://schemas.openxmlformats.org/officeDocument/2006/relationships" id="256" r:id="R0e1cbbdc80de4a46"/>
    <p:sldId xmlns:r="http://schemas.openxmlformats.org/officeDocument/2006/relationships" id="257" r:id="R5da7198984b741a1"/>
    <p:sldId xmlns:r="http://schemas.openxmlformats.org/officeDocument/2006/relationships" id="258" r:id="Rb8e613a2ba364bd2"/>
    <p:sldId xmlns:r="http://schemas.openxmlformats.org/officeDocument/2006/relationships" id="259" r:id="R0dd8b18d5b884730"/>
    <p:sldId xmlns:r="http://schemas.openxmlformats.org/officeDocument/2006/relationships" id="260" r:id="Re8ad56653d3e45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a0dcb3ca884302" /><Relationship Type="http://schemas.openxmlformats.org/officeDocument/2006/relationships/slide" Target="/ppt/slides/slide1.xml" Id="R0e1cbbdc80de4a46" /><Relationship Type="http://schemas.openxmlformats.org/officeDocument/2006/relationships/slide" Target="/ppt/slides/slide2.xml" Id="R5da7198984b741a1" /><Relationship Type="http://schemas.openxmlformats.org/officeDocument/2006/relationships/slide" Target="/ppt/slides/slide3.xml" Id="Rb8e613a2ba364bd2" /><Relationship Type="http://schemas.openxmlformats.org/officeDocument/2006/relationships/slide" Target="/ppt/slides/slide4.xml" Id="R0dd8b18d5b884730" /><Relationship Type="http://schemas.openxmlformats.org/officeDocument/2006/relationships/slide" Target="/ppt/slides/slide5.xml" Id="Re8ad56653d3e45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027388e05c40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3a20a570f4134" /><Relationship Type="http://schemas.openxmlformats.org/officeDocument/2006/relationships/theme" Target="/ppt/slideMasters/theme/theme1.xml" Id="R4762426474184e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b3a20a570f41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1702b43fe48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25e92517441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50a01ba1d47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cb49b62b544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2fca36d6b47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KVÆFJORD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KVÆFJORD KOMMUNE ble etablert [år] og holder til i Borkenes.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9475 Borkenes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02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postmottak@kvafjord.kommune.no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www.kvafjord.kommune.no/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972 417 998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KVÆFJORD KOMMUNE</a:t>
            </a:r>
          </a:p>
        </p:txBody>
      </p:sp>
    </p:spTree>
  </p:cSld>
  <p:clrMapOvr>
    <a:masterClrMapping xmlns:a="http://schemas.openxmlformats.org/drawingml/2006/main"/>
  </p:clrMapOvr>
</p:sld>
</file>