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1d024baf8d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190bc55eb48fd"/>
  </p:sldMasterIdLst>
  <p:sldIdLst>
    <p:sldId xmlns:r="http://schemas.openxmlformats.org/officeDocument/2006/relationships" id="256" r:id="R7e76f6065e494efe"/>
    <p:sldId xmlns:r="http://schemas.openxmlformats.org/officeDocument/2006/relationships" id="257" r:id="Rbd861d2d749442f0"/>
    <p:sldId xmlns:r="http://schemas.openxmlformats.org/officeDocument/2006/relationships" id="258" r:id="R56acc51a8e4941a3"/>
    <p:sldId xmlns:r="http://schemas.openxmlformats.org/officeDocument/2006/relationships" id="259" r:id="R2dcf3247503f43ec"/>
    <p:sldId xmlns:r="http://schemas.openxmlformats.org/officeDocument/2006/relationships" id="260" r:id="R0d084969246c45b9"/>
    <p:sldId xmlns:r="http://schemas.openxmlformats.org/officeDocument/2006/relationships" id="261" r:id="R453f685831ac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190bc55eb48fd" /><Relationship Type="http://schemas.openxmlformats.org/officeDocument/2006/relationships/slide" Target="/ppt/slides/slide1.xml" Id="R7e76f6065e494efe" /><Relationship Type="http://schemas.openxmlformats.org/officeDocument/2006/relationships/slide" Target="/ppt/slides/slide2.xml" Id="Rbd861d2d749442f0" /><Relationship Type="http://schemas.openxmlformats.org/officeDocument/2006/relationships/slide" Target="/ppt/slides/slide3.xml" Id="R56acc51a8e4941a3" /><Relationship Type="http://schemas.openxmlformats.org/officeDocument/2006/relationships/slide" Target="/ppt/slides/slide4.xml" Id="R2dcf3247503f43ec" /><Relationship Type="http://schemas.openxmlformats.org/officeDocument/2006/relationships/slide" Target="/ppt/slides/slide5.xml" Id="R0d084969246c45b9" /><Relationship Type="http://schemas.openxmlformats.org/officeDocument/2006/relationships/slide" Target="/ppt/slides/slide6.xml" Id="R453f685831ac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44ae12f18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1265513a94267" /><Relationship Type="http://schemas.openxmlformats.org/officeDocument/2006/relationships/theme" Target="/ppt/slideMasters/theme/theme1.xml" Id="Rfda2a3a2d8a7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1265513a942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42d29c8948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7c6fea573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f1db3402348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0b703c008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67b5cb6a0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c4e49963340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MÅLSELV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Mellombygdveien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9321 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postmottak@malselv.kommune.no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www.malselv.kommune.no/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